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57" r:id="rId3"/>
    <p:sldId id="266" r:id="rId4"/>
    <p:sldId id="258" r:id="rId5"/>
    <p:sldId id="269" r:id="rId6"/>
    <p:sldId id="270" r:id="rId7"/>
    <p:sldId id="271" r:id="rId8"/>
    <p:sldId id="267" r:id="rId9"/>
    <p:sldId id="268" r:id="rId10"/>
    <p:sldId id="272" r:id="rId11"/>
    <p:sldId id="274" r:id="rId12"/>
    <p:sldId id="277" r:id="rId13"/>
    <p:sldId id="276" r:id="rId14"/>
    <p:sldId id="280" r:id="rId15"/>
    <p:sldId id="284" r:id="rId16"/>
    <p:sldId id="285" r:id="rId17"/>
    <p:sldId id="278" r:id="rId18"/>
    <p:sldId id="279" r:id="rId19"/>
    <p:sldId id="281" r:id="rId20"/>
    <p:sldId id="283" r:id="rId21"/>
    <p:sldId id="286" r:id="rId22"/>
    <p:sldId id="259" r:id="rId23"/>
    <p:sldId id="260" r:id="rId24"/>
    <p:sldId id="298" r:id="rId25"/>
    <p:sldId id="299" r:id="rId26"/>
    <p:sldId id="261" r:id="rId27"/>
    <p:sldId id="273" r:id="rId28"/>
    <p:sldId id="300" r:id="rId29"/>
    <p:sldId id="302" r:id="rId30"/>
    <p:sldId id="301" r:id="rId31"/>
    <p:sldId id="306" r:id="rId32"/>
    <p:sldId id="275" r:id="rId33"/>
    <p:sldId id="303" r:id="rId34"/>
    <p:sldId id="304" r:id="rId35"/>
    <p:sldId id="305" r:id="rId36"/>
    <p:sldId id="262" r:id="rId37"/>
    <p:sldId id="307" r:id="rId38"/>
    <p:sldId id="308" r:id="rId39"/>
    <p:sldId id="309" r:id="rId40"/>
    <p:sldId id="310" r:id="rId41"/>
    <p:sldId id="319" r:id="rId42"/>
    <p:sldId id="263" r:id="rId43"/>
    <p:sldId id="264" r:id="rId44"/>
    <p:sldId id="289" r:id="rId45"/>
    <p:sldId id="290" r:id="rId46"/>
    <p:sldId id="291" r:id="rId47"/>
    <p:sldId id="292" r:id="rId48"/>
    <p:sldId id="293" r:id="rId49"/>
    <p:sldId id="297" r:id="rId50"/>
    <p:sldId id="295" r:id="rId51"/>
    <p:sldId id="294" r:id="rId52"/>
    <p:sldId id="320" r:id="rId53"/>
    <p:sldId id="311" r:id="rId54"/>
    <p:sldId id="312" r:id="rId55"/>
    <p:sldId id="313" r:id="rId56"/>
    <p:sldId id="314" r:id="rId57"/>
    <p:sldId id="296" r:id="rId58"/>
    <p:sldId id="315" r:id="rId59"/>
    <p:sldId id="316" r:id="rId60"/>
    <p:sldId id="317" r:id="rId61"/>
    <p:sldId id="318" r:id="rId62"/>
    <p:sldId id="265" r:id="rId63"/>
    <p:sldId id="287" r:id="rId64"/>
    <p:sldId id="28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5BD21-12EB-48E4-8005-4F502D424401}" v="2017" dt="2024-04-07T22:40:25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373" autoAdjust="0"/>
  </p:normalViewPr>
  <p:slideViewPr>
    <p:cSldViewPr snapToGrid="0">
      <p:cViewPr>
        <p:scale>
          <a:sx n="100" d="100"/>
          <a:sy n="100" d="100"/>
        </p:scale>
        <p:origin x="-2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el thompson" userId="0b36789219b8ccef" providerId="LiveId" clId="{07C5BD21-12EB-48E4-8005-4F502D424401}"/>
    <pc:docChg chg="undo custSel addSld delSld modSld sldOrd">
      <pc:chgData name="rachel thompson" userId="0b36789219b8ccef" providerId="LiveId" clId="{07C5BD21-12EB-48E4-8005-4F502D424401}" dt="2024-04-07T22:40:35.843" v="26060" actId="20577"/>
      <pc:docMkLst>
        <pc:docMk/>
      </pc:docMkLst>
      <pc:sldChg chg="modSp mod">
        <pc:chgData name="rachel thompson" userId="0b36789219b8ccef" providerId="LiveId" clId="{07C5BD21-12EB-48E4-8005-4F502D424401}" dt="2024-04-01T17:53:24.190" v="3010" actId="20577"/>
        <pc:sldMkLst>
          <pc:docMk/>
          <pc:sldMk cId="109346437" sldId="257"/>
        </pc:sldMkLst>
        <pc:spChg chg="mod">
          <ac:chgData name="rachel thompson" userId="0b36789219b8ccef" providerId="LiveId" clId="{07C5BD21-12EB-48E4-8005-4F502D424401}" dt="2024-04-01T17:53:24.190" v="3010" actId="20577"/>
          <ac:spMkLst>
            <pc:docMk/>
            <pc:sldMk cId="109346437" sldId="257"/>
            <ac:spMk id="3" creationId="{36146DB7-DB09-C6BF-4EDF-FF32F33C6872}"/>
          </ac:spMkLst>
        </pc:spChg>
      </pc:sldChg>
      <pc:sldChg chg="modSp new mod">
        <pc:chgData name="rachel thompson" userId="0b36789219b8ccef" providerId="LiveId" clId="{07C5BD21-12EB-48E4-8005-4F502D424401}" dt="2024-04-01T16:19:56.641" v="18" actId="20577"/>
        <pc:sldMkLst>
          <pc:docMk/>
          <pc:sldMk cId="259953884" sldId="258"/>
        </pc:sldMkLst>
        <pc:spChg chg="mod">
          <ac:chgData name="rachel thompson" userId="0b36789219b8ccef" providerId="LiveId" clId="{07C5BD21-12EB-48E4-8005-4F502D424401}" dt="2024-04-01T16:19:56.641" v="18" actId="20577"/>
          <ac:spMkLst>
            <pc:docMk/>
            <pc:sldMk cId="259953884" sldId="258"/>
            <ac:spMk id="2" creationId="{5666514D-C7B0-935F-F209-0EE608CE90E7}"/>
          </ac:spMkLst>
        </pc:spChg>
      </pc:sldChg>
      <pc:sldChg chg="modSp add mod">
        <pc:chgData name="rachel thompson" userId="0b36789219b8ccef" providerId="LiveId" clId="{07C5BD21-12EB-48E4-8005-4F502D424401}" dt="2024-04-01T16:25:05.250" v="669" actId="20577"/>
        <pc:sldMkLst>
          <pc:docMk/>
          <pc:sldMk cId="4266282853" sldId="259"/>
        </pc:sldMkLst>
        <pc:spChg chg="mod">
          <ac:chgData name="rachel thompson" userId="0b36789219b8ccef" providerId="LiveId" clId="{07C5BD21-12EB-48E4-8005-4F502D424401}" dt="2024-04-01T16:25:05.250" v="669" actId="20577"/>
          <ac:spMkLst>
            <pc:docMk/>
            <pc:sldMk cId="4266282853" sldId="259"/>
            <ac:spMk id="2" creationId="{5666514D-C7B0-935F-F209-0EE608CE90E7}"/>
          </ac:spMkLst>
        </pc:spChg>
      </pc:sldChg>
      <pc:sldChg chg="modSp add mod">
        <pc:chgData name="rachel thompson" userId="0b36789219b8ccef" providerId="LiveId" clId="{07C5BD21-12EB-48E4-8005-4F502D424401}" dt="2024-04-01T16:20:33.587" v="79" actId="20577"/>
        <pc:sldMkLst>
          <pc:docMk/>
          <pc:sldMk cId="2586529665" sldId="260"/>
        </pc:sldMkLst>
        <pc:spChg chg="mod">
          <ac:chgData name="rachel thompson" userId="0b36789219b8ccef" providerId="LiveId" clId="{07C5BD21-12EB-48E4-8005-4F502D424401}" dt="2024-04-01T16:20:33.587" v="79" actId="20577"/>
          <ac:spMkLst>
            <pc:docMk/>
            <pc:sldMk cId="2586529665" sldId="260"/>
            <ac:spMk id="2" creationId="{5666514D-C7B0-935F-F209-0EE608CE90E7}"/>
          </ac:spMkLst>
        </pc:spChg>
      </pc:sldChg>
      <pc:sldChg chg="modSp add mod">
        <pc:chgData name="rachel thompson" userId="0b36789219b8ccef" providerId="LiveId" clId="{07C5BD21-12EB-48E4-8005-4F502D424401}" dt="2024-04-06T16:54:21.812" v="10433" actId="20577"/>
        <pc:sldMkLst>
          <pc:docMk/>
          <pc:sldMk cId="1523773247" sldId="261"/>
        </pc:sldMkLst>
        <pc:spChg chg="mod">
          <ac:chgData name="rachel thompson" userId="0b36789219b8ccef" providerId="LiveId" clId="{07C5BD21-12EB-48E4-8005-4F502D424401}" dt="2024-04-06T16:54:21.812" v="10433" actId="20577"/>
          <ac:spMkLst>
            <pc:docMk/>
            <pc:sldMk cId="1523773247" sldId="261"/>
            <ac:spMk id="2" creationId="{5666514D-C7B0-935F-F209-0EE608CE90E7}"/>
          </ac:spMkLst>
        </pc:spChg>
      </pc:sldChg>
      <pc:sldChg chg="modSp add mod">
        <pc:chgData name="rachel thompson" userId="0b36789219b8ccef" providerId="LiveId" clId="{07C5BD21-12EB-48E4-8005-4F502D424401}" dt="2024-04-06T16:55:53.761" v="10499" actId="20577"/>
        <pc:sldMkLst>
          <pc:docMk/>
          <pc:sldMk cId="1093981454" sldId="262"/>
        </pc:sldMkLst>
        <pc:spChg chg="mod">
          <ac:chgData name="rachel thompson" userId="0b36789219b8ccef" providerId="LiveId" clId="{07C5BD21-12EB-48E4-8005-4F502D424401}" dt="2024-04-06T16:55:53.761" v="10499" actId="20577"/>
          <ac:spMkLst>
            <pc:docMk/>
            <pc:sldMk cId="1093981454" sldId="262"/>
            <ac:spMk id="2" creationId="{5666514D-C7B0-935F-F209-0EE608CE90E7}"/>
          </ac:spMkLst>
        </pc:spChg>
      </pc:sldChg>
      <pc:sldChg chg="modSp add mod">
        <pc:chgData name="rachel thompson" userId="0b36789219b8ccef" providerId="LiveId" clId="{07C5BD21-12EB-48E4-8005-4F502D424401}" dt="2024-04-01T16:21:10.244" v="132" actId="20577"/>
        <pc:sldMkLst>
          <pc:docMk/>
          <pc:sldMk cId="2377621224" sldId="263"/>
        </pc:sldMkLst>
        <pc:spChg chg="mod">
          <ac:chgData name="rachel thompson" userId="0b36789219b8ccef" providerId="LiveId" clId="{07C5BD21-12EB-48E4-8005-4F502D424401}" dt="2024-04-01T16:21:10.244" v="132" actId="20577"/>
          <ac:spMkLst>
            <pc:docMk/>
            <pc:sldMk cId="2377621224" sldId="263"/>
            <ac:spMk id="2" creationId="{5666514D-C7B0-935F-F209-0EE608CE90E7}"/>
          </ac:spMkLst>
        </pc:spChg>
      </pc:sldChg>
      <pc:sldChg chg="modSp add mod">
        <pc:chgData name="rachel thompson" userId="0b36789219b8ccef" providerId="LiveId" clId="{07C5BD21-12EB-48E4-8005-4F502D424401}" dt="2024-04-06T23:40:38.143" v="18934" actId="20577"/>
        <pc:sldMkLst>
          <pc:docMk/>
          <pc:sldMk cId="27914767" sldId="264"/>
        </pc:sldMkLst>
        <pc:spChg chg="mod">
          <ac:chgData name="rachel thompson" userId="0b36789219b8ccef" providerId="LiveId" clId="{07C5BD21-12EB-48E4-8005-4F502D424401}" dt="2024-04-06T23:40:38.143" v="18934" actId="20577"/>
          <ac:spMkLst>
            <pc:docMk/>
            <pc:sldMk cId="27914767" sldId="264"/>
            <ac:spMk id="2" creationId="{5666514D-C7B0-935F-F209-0EE608CE90E7}"/>
          </ac:spMkLst>
        </pc:spChg>
      </pc:sldChg>
      <pc:sldChg chg="modSp add mod">
        <pc:chgData name="rachel thompson" userId="0b36789219b8ccef" providerId="LiveId" clId="{07C5BD21-12EB-48E4-8005-4F502D424401}" dt="2024-04-07T00:19:22.245" v="20990" actId="20577"/>
        <pc:sldMkLst>
          <pc:docMk/>
          <pc:sldMk cId="3910888594" sldId="265"/>
        </pc:sldMkLst>
        <pc:spChg chg="mod">
          <ac:chgData name="rachel thompson" userId="0b36789219b8ccef" providerId="LiveId" clId="{07C5BD21-12EB-48E4-8005-4F502D424401}" dt="2024-04-07T00:19:22.245" v="20990" actId="20577"/>
          <ac:spMkLst>
            <pc:docMk/>
            <pc:sldMk cId="3910888594" sldId="265"/>
            <ac:spMk id="2" creationId="{5666514D-C7B0-935F-F209-0EE608CE90E7}"/>
          </ac:spMkLst>
        </pc:spChg>
      </pc:sldChg>
      <pc:sldChg chg="addSp delSp modSp new mod">
        <pc:chgData name="rachel thompson" userId="0b36789219b8ccef" providerId="LiveId" clId="{07C5BD21-12EB-48E4-8005-4F502D424401}" dt="2024-04-06T21:56:04.233" v="18829" actId="1076"/>
        <pc:sldMkLst>
          <pc:docMk/>
          <pc:sldMk cId="3251399366" sldId="266"/>
        </pc:sldMkLst>
        <pc:spChg chg="mod">
          <ac:chgData name="rachel thompson" userId="0b36789219b8ccef" providerId="LiveId" clId="{07C5BD21-12EB-48E4-8005-4F502D424401}" dt="2024-04-01T16:22:17.276" v="293" actId="20577"/>
          <ac:spMkLst>
            <pc:docMk/>
            <pc:sldMk cId="3251399366" sldId="266"/>
            <ac:spMk id="2" creationId="{C768AB6E-3FF0-1D8E-5770-70BFC83F8073}"/>
          </ac:spMkLst>
        </pc:spChg>
        <pc:spChg chg="mod">
          <ac:chgData name="rachel thompson" userId="0b36789219b8ccef" providerId="LiveId" clId="{07C5BD21-12EB-48E4-8005-4F502D424401}" dt="2024-04-06T21:54:42.287" v="18811" actId="20577"/>
          <ac:spMkLst>
            <pc:docMk/>
            <pc:sldMk cId="3251399366" sldId="266"/>
            <ac:spMk id="3" creationId="{79205CDD-5A03-9E2C-7C78-A5CD05C3E3C4}"/>
          </ac:spMkLst>
        </pc:spChg>
        <pc:picChg chg="add mod">
          <ac:chgData name="rachel thompson" userId="0b36789219b8ccef" providerId="LiveId" clId="{07C5BD21-12EB-48E4-8005-4F502D424401}" dt="2024-04-06T21:54:23.764" v="18801" actId="1076"/>
          <ac:picMkLst>
            <pc:docMk/>
            <pc:sldMk cId="3251399366" sldId="266"/>
            <ac:picMk id="4" creationId="{D97DD249-35D3-4190-C901-205A1F6C9DAE}"/>
          </ac:picMkLst>
        </pc:picChg>
        <pc:picChg chg="add del mod">
          <ac:chgData name="rachel thompson" userId="0b36789219b8ccef" providerId="LiveId" clId="{07C5BD21-12EB-48E4-8005-4F502D424401}" dt="2024-04-06T21:55:34.206" v="18816" actId="478"/>
          <ac:picMkLst>
            <pc:docMk/>
            <pc:sldMk cId="3251399366" sldId="266"/>
            <ac:picMk id="6" creationId="{DA6B34D1-0CD5-0B89-5D6F-C2EC54D0FEA5}"/>
          </ac:picMkLst>
        </pc:picChg>
        <pc:picChg chg="add mod">
          <ac:chgData name="rachel thompson" userId="0b36789219b8ccef" providerId="LiveId" clId="{07C5BD21-12EB-48E4-8005-4F502D424401}" dt="2024-04-06T21:55:46.596" v="18821" actId="1076"/>
          <ac:picMkLst>
            <pc:docMk/>
            <pc:sldMk cId="3251399366" sldId="266"/>
            <ac:picMk id="2050" creationId="{00B4EDAE-0524-E3FB-D033-2E609B247CCC}"/>
          </ac:picMkLst>
        </pc:picChg>
        <pc:picChg chg="add mod">
          <ac:chgData name="rachel thompson" userId="0b36789219b8ccef" providerId="LiveId" clId="{07C5BD21-12EB-48E4-8005-4F502D424401}" dt="2024-04-06T21:56:04.233" v="18829" actId="1076"/>
          <ac:picMkLst>
            <pc:docMk/>
            <pc:sldMk cId="3251399366" sldId="266"/>
            <ac:picMk id="2052" creationId="{4BAEE575-14D9-7512-98DF-A4D234A48D29}"/>
          </ac:picMkLst>
        </pc:picChg>
      </pc:sldChg>
      <pc:sldChg chg="add del">
        <pc:chgData name="rachel thompson" userId="0b36789219b8ccef" providerId="LiveId" clId="{07C5BD21-12EB-48E4-8005-4F502D424401}" dt="2024-04-01T16:22:04.757" v="261"/>
        <pc:sldMkLst>
          <pc:docMk/>
          <pc:sldMk cId="3994167580" sldId="266"/>
        </pc:sldMkLst>
      </pc:sldChg>
      <pc:sldChg chg="addSp delSp modSp new mod setBg modAnim setClrOvrMap">
        <pc:chgData name="rachel thompson" userId="0b36789219b8ccef" providerId="LiveId" clId="{07C5BD21-12EB-48E4-8005-4F502D424401}" dt="2024-04-01T17:49:04.682" v="2941"/>
        <pc:sldMkLst>
          <pc:docMk/>
          <pc:sldMk cId="2491572244" sldId="267"/>
        </pc:sldMkLst>
        <pc:spChg chg="del">
          <ac:chgData name="rachel thompson" userId="0b36789219b8ccef" providerId="LiveId" clId="{07C5BD21-12EB-48E4-8005-4F502D424401}" dt="2024-04-01T16:32:49.978" v="672" actId="478"/>
          <ac:spMkLst>
            <pc:docMk/>
            <pc:sldMk cId="2491572244" sldId="267"/>
            <ac:spMk id="2" creationId="{DC517F5B-0AC8-A38E-A59E-E9983CCCFF1A}"/>
          </ac:spMkLst>
        </pc:spChg>
        <pc:spChg chg="del">
          <ac:chgData name="rachel thompson" userId="0b36789219b8ccef" providerId="LiveId" clId="{07C5BD21-12EB-48E4-8005-4F502D424401}" dt="2024-04-01T16:32:51.655" v="673" actId="478"/>
          <ac:spMkLst>
            <pc:docMk/>
            <pc:sldMk cId="2491572244" sldId="267"/>
            <ac:spMk id="3" creationId="{6F8F840C-99E3-7797-605A-76613EEEBF61}"/>
          </ac:spMkLst>
        </pc:spChg>
        <pc:spChg chg="del">
          <ac:chgData name="rachel thompson" userId="0b36789219b8ccef" providerId="LiveId" clId="{07C5BD21-12EB-48E4-8005-4F502D424401}" dt="2024-04-01T16:32:48.643" v="671" actId="478"/>
          <ac:spMkLst>
            <pc:docMk/>
            <pc:sldMk cId="2491572244" sldId="267"/>
            <ac:spMk id="4" creationId="{4768F4CB-8F91-25CA-5C14-2B11DFCD4326}"/>
          </ac:spMkLst>
        </pc:spChg>
        <pc:spChg chg="add del mod">
          <ac:chgData name="rachel thompson" userId="0b36789219b8ccef" providerId="LiveId" clId="{07C5BD21-12EB-48E4-8005-4F502D424401}" dt="2024-04-01T17:46:28.906" v="2939" actId="20577"/>
          <ac:spMkLst>
            <pc:docMk/>
            <pc:sldMk cId="2491572244" sldId="267"/>
            <ac:spMk id="7" creationId="{4BD9EF48-4445-63BA-236C-57C01A04472C}"/>
          </ac:spMkLst>
        </pc:spChg>
        <pc:spChg chg="add del mod">
          <ac:chgData name="rachel thompson" userId="0b36789219b8ccef" providerId="LiveId" clId="{07C5BD21-12EB-48E4-8005-4F502D424401}" dt="2024-04-01T16:37:00.832" v="891" actId="478"/>
          <ac:spMkLst>
            <pc:docMk/>
            <pc:sldMk cId="2491572244" sldId="267"/>
            <ac:spMk id="9" creationId="{91173273-86CC-2785-67A8-8712C52E7323}"/>
          </ac:spMkLst>
        </pc:spChg>
        <pc:spChg chg="add del">
          <ac:chgData name="rachel thompson" userId="0b36789219b8ccef" providerId="LiveId" clId="{07C5BD21-12EB-48E4-8005-4F502D424401}" dt="2024-04-01T16:32:59.804" v="676" actId="26606"/>
          <ac:spMkLst>
            <pc:docMk/>
            <pc:sldMk cId="2491572244" sldId="267"/>
            <ac:spMk id="11" creationId="{557B0AD7-E991-E343-BF68-F118815215C7}"/>
          </ac:spMkLst>
        </pc:spChg>
        <pc:spChg chg="add del">
          <ac:chgData name="rachel thompson" userId="0b36789219b8ccef" providerId="LiveId" clId="{07C5BD21-12EB-48E4-8005-4F502D424401}" dt="2024-04-01T16:33:01.257" v="678" actId="26606"/>
          <ac:spMkLst>
            <pc:docMk/>
            <pc:sldMk cId="2491572244" sldId="267"/>
            <ac:spMk id="13" creationId="{1369AC23-41A0-A948-B288-282AD588D7E1}"/>
          </ac:spMkLst>
        </pc:spChg>
        <pc:spChg chg="add del">
          <ac:chgData name="rachel thompson" userId="0b36789219b8ccef" providerId="LiveId" clId="{07C5BD21-12EB-48E4-8005-4F502D424401}" dt="2024-04-01T16:33:01.257" v="678" actId="26606"/>
          <ac:spMkLst>
            <pc:docMk/>
            <pc:sldMk cId="2491572244" sldId="267"/>
            <ac:spMk id="14" creationId="{557B0AD7-E991-E343-BF68-F118815215C7}"/>
          </ac:spMkLst>
        </pc:spChg>
        <pc:spChg chg="add del">
          <ac:chgData name="rachel thompson" userId="0b36789219b8ccef" providerId="LiveId" clId="{07C5BD21-12EB-48E4-8005-4F502D424401}" dt="2024-04-01T16:33:03.289" v="680" actId="26606"/>
          <ac:spMkLst>
            <pc:docMk/>
            <pc:sldMk cId="2491572244" sldId="267"/>
            <ac:spMk id="20" creationId="{557B0AD7-E991-E343-BF68-F118815215C7}"/>
          </ac:spMkLst>
        </pc:spChg>
        <pc:spChg chg="add del">
          <ac:chgData name="rachel thompson" userId="0b36789219b8ccef" providerId="LiveId" clId="{07C5BD21-12EB-48E4-8005-4F502D424401}" dt="2024-04-01T16:33:07.197" v="682" actId="26606"/>
          <ac:spMkLst>
            <pc:docMk/>
            <pc:sldMk cId="2491572244" sldId="267"/>
            <ac:spMk id="27" creationId="{557B0AD7-E991-E343-BF68-F118815215C7}"/>
          </ac:spMkLst>
        </pc:spChg>
        <pc:spChg chg="add del">
          <ac:chgData name="rachel thompson" userId="0b36789219b8ccef" providerId="LiveId" clId="{07C5BD21-12EB-48E4-8005-4F502D424401}" dt="2024-04-01T16:33:11.574" v="684" actId="26606"/>
          <ac:spMkLst>
            <pc:docMk/>
            <pc:sldMk cId="2491572244" sldId="267"/>
            <ac:spMk id="39" creationId="{557B0AD7-E991-E343-BF68-F118815215C7}"/>
          </ac:spMkLst>
        </pc:spChg>
        <pc:grpChg chg="add del">
          <ac:chgData name="rachel thompson" userId="0b36789219b8ccef" providerId="LiveId" clId="{07C5BD21-12EB-48E4-8005-4F502D424401}" dt="2024-04-01T16:33:03.289" v="680" actId="26606"/>
          <ac:grpSpMkLst>
            <pc:docMk/>
            <pc:sldMk cId="2491572244" sldId="267"/>
            <ac:grpSpMk id="21" creationId="{46C7B6BC-B625-254B-8489-2BBE42C4734C}"/>
          </ac:grpSpMkLst>
        </pc:grpChg>
        <pc:grpChg chg="add del">
          <ac:chgData name="rachel thompson" userId="0b36789219b8ccef" providerId="LiveId" clId="{07C5BD21-12EB-48E4-8005-4F502D424401}" dt="2024-04-01T16:33:07.197" v="682" actId="26606"/>
          <ac:grpSpMkLst>
            <pc:docMk/>
            <pc:sldMk cId="2491572244" sldId="267"/>
            <ac:grpSpMk id="28" creationId="{DEE599F2-C28F-604D-818F-5BC1BEE74629}"/>
          </ac:grpSpMkLst>
        </pc:grpChg>
        <pc:grpChg chg="add del">
          <ac:chgData name="rachel thompson" userId="0b36789219b8ccef" providerId="LiveId" clId="{07C5BD21-12EB-48E4-8005-4F502D424401}" dt="2024-04-01T16:33:11.574" v="684" actId="26606"/>
          <ac:grpSpMkLst>
            <pc:docMk/>
            <pc:sldMk cId="2491572244" sldId="267"/>
            <ac:grpSpMk id="40" creationId="{9B90A89C-8B58-F148-BC8C-1BA48465FA08}"/>
          </ac:grpSpMkLst>
        </pc:grpChg>
        <pc:picChg chg="add mod">
          <ac:chgData name="rachel thompson" userId="0b36789219b8ccef" providerId="LiveId" clId="{07C5BD21-12EB-48E4-8005-4F502D424401}" dt="2024-04-01T16:33:44.804" v="706" actId="1076"/>
          <ac:picMkLst>
            <pc:docMk/>
            <pc:sldMk cId="2491572244" sldId="267"/>
            <ac:picMk id="6" creationId="{2B2CF077-4CC3-857B-6695-E4938E9F5B5C}"/>
          </ac:picMkLst>
        </pc:picChg>
        <pc:inkChg chg="add">
          <ac:chgData name="rachel thompson" userId="0b36789219b8ccef" providerId="LiveId" clId="{07C5BD21-12EB-48E4-8005-4F502D424401}" dt="2024-04-01T17:48:42.466" v="2940" actId="9405"/>
          <ac:inkMkLst>
            <pc:docMk/>
            <pc:sldMk cId="2491572244" sldId="267"/>
            <ac:inkMk id="10" creationId="{D993EEEB-DEF3-5851-F0E3-4FEC2F93C117}"/>
          </ac:inkMkLst>
        </pc:inkChg>
      </pc:sldChg>
      <pc:sldChg chg="delSp modSp new mod">
        <pc:chgData name="rachel thompson" userId="0b36789219b8ccef" providerId="LiveId" clId="{07C5BD21-12EB-48E4-8005-4F502D424401}" dt="2024-04-06T21:14:29.091" v="16287" actId="20577"/>
        <pc:sldMkLst>
          <pc:docMk/>
          <pc:sldMk cId="3808136408" sldId="268"/>
        </pc:sldMkLst>
        <pc:spChg chg="del">
          <ac:chgData name="rachel thompson" userId="0b36789219b8ccef" providerId="LiveId" clId="{07C5BD21-12EB-48E4-8005-4F502D424401}" dt="2024-04-01T16:38:09.737" v="958" actId="478"/>
          <ac:spMkLst>
            <pc:docMk/>
            <pc:sldMk cId="3808136408" sldId="268"/>
            <ac:spMk id="2" creationId="{BC035FB5-7BF1-A8E2-FA7B-CFCFBE02C204}"/>
          </ac:spMkLst>
        </pc:spChg>
        <pc:spChg chg="mod">
          <ac:chgData name="rachel thompson" userId="0b36789219b8ccef" providerId="LiveId" clId="{07C5BD21-12EB-48E4-8005-4F502D424401}" dt="2024-04-01T16:38:43.533" v="1034" actId="20577"/>
          <ac:spMkLst>
            <pc:docMk/>
            <pc:sldMk cId="3808136408" sldId="268"/>
            <ac:spMk id="3" creationId="{D91AD59B-727D-D000-56C0-CE37E98CEDDB}"/>
          </ac:spMkLst>
        </pc:spChg>
        <pc:spChg chg="mod">
          <ac:chgData name="rachel thompson" userId="0b36789219b8ccef" providerId="LiveId" clId="{07C5BD21-12EB-48E4-8005-4F502D424401}" dt="2024-04-01T16:55:04.681" v="2898" actId="20577"/>
          <ac:spMkLst>
            <pc:docMk/>
            <pc:sldMk cId="3808136408" sldId="268"/>
            <ac:spMk id="4" creationId="{B48E45D7-CFE3-3EBA-35A0-E5C87E0EA1CC}"/>
          </ac:spMkLst>
        </pc:spChg>
        <pc:spChg chg="mod">
          <ac:chgData name="rachel thompson" userId="0b36789219b8ccef" providerId="LiveId" clId="{07C5BD21-12EB-48E4-8005-4F502D424401}" dt="2024-04-01T16:38:52.974" v="1038" actId="20577"/>
          <ac:spMkLst>
            <pc:docMk/>
            <pc:sldMk cId="3808136408" sldId="268"/>
            <ac:spMk id="5" creationId="{C7F6A03D-E74E-2545-A320-C38A8EAEB171}"/>
          </ac:spMkLst>
        </pc:spChg>
        <pc:spChg chg="mod">
          <ac:chgData name="rachel thompson" userId="0b36789219b8ccef" providerId="LiveId" clId="{07C5BD21-12EB-48E4-8005-4F502D424401}" dt="2024-04-06T21:14:29.091" v="16287" actId="20577"/>
          <ac:spMkLst>
            <pc:docMk/>
            <pc:sldMk cId="3808136408" sldId="268"/>
            <ac:spMk id="6" creationId="{8E50953E-EAF1-BE7B-1D0A-5888B75B3537}"/>
          </ac:spMkLst>
        </pc:spChg>
      </pc:sldChg>
      <pc:sldChg chg="addSp delSp modSp new mod setBg setClrOvrMap">
        <pc:chgData name="rachel thompson" userId="0b36789219b8ccef" providerId="LiveId" clId="{07C5BD21-12EB-48E4-8005-4F502D424401}" dt="2024-04-01T18:26:09.521" v="4546" actId="1076"/>
        <pc:sldMkLst>
          <pc:docMk/>
          <pc:sldMk cId="462745713" sldId="269"/>
        </pc:sldMkLst>
        <pc:spChg chg="mod">
          <ac:chgData name="rachel thompson" userId="0b36789219b8ccef" providerId="LiveId" clId="{07C5BD21-12EB-48E4-8005-4F502D424401}" dt="2024-04-01T18:16:12.704" v="4526" actId="26606"/>
          <ac:spMkLst>
            <pc:docMk/>
            <pc:sldMk cId="462745713" sldId="269"/>
            <ac:spMk id="2" creationId="{B41B7BD3-1E3B-CF57-BE04-AF0CDA92FC00}"/>
          </ac:spMkLst>
        </pc:spChg>
        <pc:spChg chg="mod">
          <ac:chgData name="rachel thompson" userId="0b36789219b8ccef" providerId="LiveId" clId="{07C5BD21-12EB-48E4-8005-4F502D424401}" dt="2024-04-01T18:16:12.704" v="4526" actId="26606"/>
          <ac:spMkLst>
            <pc:docMk/>
            <pc:sldMk cId="462745713" sldId="269"/>
            <ac:spMk id="3" creationId="{27072D67-28C2-A33B-3CC2-A0AF1C22FEFF}"/>
          </ac:spMkLst>
        </pc:spChg>
        <pc:spChg chg="add del">
          <ac:chgData name="rachel thompson" userId="0b36789219b8ccef" providerId="LiveId" clId="{07C5BD21-12EB-48E4-8005-4F502D424401}" dt="2024-04-01T18:16:12.704" v="4526" actId="26606"/>
          <ac:spMkLst>
            <pc:docMk/>
            <pc:sldMk cId="462745713" sldId="269"/>
            <ac:spMk id="10" creationId="{C7F2E4D6-EF46-1C43-8F3E-3620C3C83F36}"/>
          </ac:spMkLst>
        </pc:spChg>
        <pc:spChg chg="add del">
          <ac:chgData name="rachel thompson" userId="0b36789219b8ccef" providerId="LiveId" clId="{07C5BD21-12EB-48E4-8005-4F502D424401}" dt="2024-04-01T18:16:12.704" v="4526" actId="26606"/>
          <ac:spMkLst>
            <pc:docMk/>
            <pc:sldMk cId="462745713" sldId="269"/>
            <ac:spMk id="12" creationId="{14ACB00F-615E-0E4F-9794-329E08F6E499}"/>
          </ac:spMkLst>
        </pc:spChg>
        <pc:grpChg chg="add del">
          <ac:chgData name="rachel thompson" userId="0b36789219b8ccef" providerId="LiveId" clId="{07C5BD21-12EB-48E4-8005-4F502D424401}" dt="2024-04-01T18:16:12.704" v="4526" actId="26606"/>
          <ac:grpSpMkLst>
            <pc:docMk/>
            <pc:sldMk cId="462745713" sldId="269"/>
            <ac:grpSpMk id="16" creationId="{35B55452-0B37-B747-9C68-70C4EF8F7539}"/>
          </ac:grpSpMkLst>
        </pc:grpChg>
        <pc:picChg chg="add mod ord">
          <ac:chgData name="rachel thompson" userId="0b36789219b8ccef" providerId="LiveId" clId="{07C5BD21-12EB-48E4-8005-4F502D424401}" dt="2024-04-01T18:25:44.750" v="4542" actId="14100"/>
          <ac:picMkLst>
            <pc:docMk/>
            <pc:sldMk cId="462745713" sldId="269"/>
            <ac:picMk id="5" creationId="{20A15EE8-CEC6-6661-DA4E-642BCA07778B}"/>
          </ac:picMkLst>
        </pc:picChg>
        <pc:picChg chg="add mod">
          <ac:chgData name="rachel thompson" userId="0b36789219b8ccef" providerId="LiveId" clId="{07C5BD21-12EB-48E4-8005-4F502D424401}" dt="2024-04-01T18:25:47" v="4543" actId="1076"/>
          <ac:picMkLst>
            <pc:docMk/>
            <pc:sldMk cId="462745713" sldId="269"/>
            <ac:picMk id="6" creationId="{1E83F38B-4BCC-4C82-A7D9-D77F1CF5CE16}"/>
          </ac:picMkLst>
        </pc:picChg>
        <pc:picChg chg="add mod">
          <ac:chgData name="rachel thompson" userId="0b36789219b8ccef" providerId="LiveId" clId="{07C5BD21-12EB-48E4-8005-4F502D424401}" dt="2024-04-01T18:26:09.521" v="4546" actId="1076"/>
          <ac:picMkLst>
            <pc:docMk/>
            <pc:sldMk cId="462745713" sldId="269"/>
            <ac:picMk id="8" creationId="{5EA79B5E-1319-C0B7-01C9-B6D80D0B3A7B}"/>
          </ac:picMkLst>
        </pc:picChg>
        <pc:cxnChg chg="add del">
          <ac:chgData name="rachel thompson" userId="0b36789219b8ccef" providerId="LiveId" clId="{07C5BD21-12EB-48E4-8005-4F502D424401}" dt="2024-04-01T18:16:12.704" v="4526" actId="26606"/>
          <ac:cxnSpMkLst>
            <pc:docMk/>
            <pc:sldMk cId="462745713" sldId="269"/>
            <ac:cxnSpMk id="14" creationId="{1D2BBFA3-6EA8-1C48-B3A5-DFCC389D2821}"/>
          </ac:cxnSpMkLst>
        </pc:cxnChg>
      </pc:sldChg>
      <pc:sldChg chg="add del setBg">
        <pc:chgData name="rachel thompson" userId="0b36789219b8ccef" providerId="LiveId" clId="{07C5BD21-12EB-48E4-8005-4F502D424401}" dt="2024-04-01T16:55:51.059" v="2900"/>
        <pc:sldMkLst>
          <pc:docMk/>
          <pc:sldMk cId="1238712612" sldId="269"/>
        </pc:sldMkLst>
      </pc:sldChg>
      <pc:sldChg chg="modSp new mod ord">
        <pc:chgData name="rachel thompson" userId="0b36789219b8ccef" providerId="LiveId" clId="{07C5BD21-12EB-48E4-8005-4F502D424401}" dt="2024-04-01T17:55:54.057" v="3279" actId="14"/>
        <pc:sldMkLst>
          <pc:docMk/>
          <pc:sldMk cId="747343528" sldId="270"/>
        </pc:sldMkLst>
        <pc:spChg chg="mod">
          <ac:chgData name="rachel thompson" userId="0b36789219b8ccef" providerId="LiveId" clId="{07C5BD21-12EB-48E4-8005-4F502D424401}" dt="2024-04-01T17:55:45.227" v="3276" actId="20577"/>
          <ac:spMkLst>
            <pc:docMk/>
            <pc:sldMk cId="747343528" sldId="270"/>
            <ac:spMk id="2" creationId="{D356AB7E-DCEE-ED0F-85B0-261A899331C7}"/>
          </ac:spMkLst>
        </pc:spChg>
        <pc:spChg chg="mod">
          <ac:chgData name="rachel thompson" userId="0b36789219b8ccef" providerId="LiveId" clId="{07C5BD21-12EB-48E4-8005-4F502D424401}" dt="2024-04-01T17:55:54.057" v="3279" actId="14"/>
          <ac:spMkLst>
            <pc:docMk/>
            <pc:sldMk cId="747343528" sldId="270"/>
            <ac:spMk id="3" creationId="{19466495-74D6-B4FE-0ED9-227C71050893}"/>
          </ac:spMkLst>
        </pc:spChg>
      </pc:sldChg>
      <pc:sldChg chg="modSp add mod ord">
        <pc:chgData name="rachel thompson" userId="0b36789219b8ccef" providerId="LiveId" clId="{07C5BD21-12EB-48E4-8005-4F502D424401}" dt="2024-04-06T15:06:15.540" v="4551"/>
        <pc:sldMkLst>
          <pc:docMk/>
          <pc:sldMk cId="1164733742" sldId="271"/>
        </pc:sldMkLst>
        <pc:spChg chg="mod">
          <ac:chgData name="rachel thompson" userId="0b36789219b8ccef" providerId="LiveId" clId="{07C5BD21-12EB-48E4-8005-4F502D424401}" dt="2024-04-01T17:56:12.309" v="3295" actId="20577"/>
          <ac:spMkLst>
            <pc:docMk/>
            <pc:sldMk cId="1164733742" sldId="271"/>
            <ac:spMk id="2" creationId="{D356AB7E-DCEE-ED0F-85B0-261A899331C7}"/>
          </ac:spMkLst>
        </pc:spChg>
        <pc:spChg chg="mod">
          <ac:chgData name="rachel thompson" userId="0b36789219b8ccef" providerId="LiveId" clId="{07C5BD21-12EB-48E4-8005-4F502D424401}" dt="2024-04-01T18:00:32.675" v="4039" actId="20577"/>
          <ac:spMkLst>
            <pc:docMk/>
            <pc:sldMk cId="1164733742" sldId="271"/>
            <ac:spMk id="3" creationId="{19466495-74D6-B4FE-0ED9-227C71050893}"/>
          </ac:spMkLst>
        </pc:spChg>
      </pc:sldChg>
      <pc:sldChg chg="addSp delSp modSp new mod modClrScheme chgLayout">
        <pc:chgData name="rachel thompson" userId="0b36789219b8ccef" providerId="LiveId" clId="{07C5BD21-12EB-48E4-8005-4F502D424401}" dt="2024-04-06T21:10:23.417" v="15956" actId="20577"/>
        <pc:sldMkLst>
          <pc:docMk/>
          <pc:sldMk cId="3064650739" sldId="272"/>
        </pc:sldMkLst>
        <pc:spChg chg="mod ord">
          <ac:chgData name="rachel thompson" userId="0b36789219b8ccef" providerId="LiveId" clId="{07C5BD21-12EB-48E4-8005-4F502D424401}" dt="2024-04-06T15:21:04.723" v="4994" actId="700"/>
          <ac:spMkLst>
            <pc:docMk/>
            <pc:sldMk cId="3064650739" sldId="272"/>
            <ac:spMk id="2" creationId="{18F1C175-7140-6D90-030E-C9AFC8177D36}"/>
          </ac:spMkLst>
        </pc:spChg>
        <pc:spChg chg="mod ord">
          <ac:chgData name="rachel thompson" userId="0b36789219b8ccef" providerId="LiveId" clId="{07C5BD21-12EB-48E4-8005-4F502D424401}" dt="2024-04-06T21:10:23.417" v="15956" actId="20577"/>
          <ac:spMkLst>
            <pc:docMk/>
            <pc:sldMk cId="3064650739" sldId="272"/>
            <ac:spMk id="3" creationId="{CBAA5B30-563F-EBC4-B3AA-34E39BFB33C0}"/>
          </ac:spMkLst>
        </pc:spChg>
        <pc:spChg chg="add mod ord">
          <ac:chgData name="rachel thompson" userId="0b36789219b8ccef" providerId="LiveId" clId="{07C5BD21-12EB-48E4-8005-4F502D424401}" dt="2024-04-06T15:21:15.705" v="5013" actId="1076"/>
          <ac:spMkLst>
            <pc:docMk/>
            <pc:sldMk cId="3064650739" sldId="272"/>
            <ac:spMk id="4" creationId="{B0EB4938-44C4-4A1E-F179-F43FA66208B0}"/>
          </ac:spMkLst>
        </pc:spChg>
        <pc:spChg chg="add del mod ord">
          <ac:chgData name="rachel thompson" userId="0b36789219b8ccef" providerId="LiveId" clId="{07C5BD21-12EB-48E4-8005-4F502D424401}" dt="2024-04-06T15:25:15.970" v="5483" actId="478"/>
          <ac:spMkLst>
            <pc:docMk/>
            <pc:sldMk cId="3064650739" sldId="272"/>
            <ac:spMk id="5" creationId="{8FDD61A4-D1D3-DEB0-58AB-3508EB55224B}"/>
          </ac:spMkLst>
        </pc:spChg>
        <pc:spChg chg="add del mod ord">
          <ac:chgData name="rachel thompson" userId="0b36789219b8ccef" providerId="LiveId" clId="{07C5BD21-12EB-48E4-8005-4F502D424401}" dt="2024-04-06T15:25:19.796" v="5485" actId="478"/>
          <ac:spMkLst>
            <pc:docMk/>
            <pc:sldMk cId="3064650739" sldId="272"/>
            <ac:spMk id="6" creationId="{6F126EAA-7F2F-2D3B-FE5E-F5412037C619}"/>
          </ac:spMkLst>
        </pc:spChg>
        <pc:spChg chg="add del mod">
          <ac:chgData name="rachel thompson" userId="0b36789219b8ccef" providerId="LiveId" clId="{07C5BD21-12EB-48E4-8005-4F502D424401}" dt="2024-04-06T15:25:17.496" v="5484" actId="478"/>
          <ac:spMkLst>
            <pc:docMk/>
            <pc:sldMk cId="3064650739" sldId="272"/>
            <ac:spMk id="8" creationId="{6E454180-83F4-A648-6BF9-46164E593CB2}"/>
          </ac:spMkLst>
        </pc:spChg>
        <pc:spChg chg="add del mod">
          <ac:chgData name="rachel thompson" userId="0b36789219b8ccef" providerId="LiveId" clId="{07C5BD21-12EB-48E4-8005-4F502D424401}" dt="2024-04-06T15:25:21.326" v="5486" actId="478"/>
          <ac:spMkLst>
            <pc:docMk/>
            <pc:sldMk cId="3064650739" sldId="272"/>
            <ac:spMk id="10" creationId="{F2F6F451-392A-5FB3-8AB9-285DBC0AABCC}"/>
          </ac:spMkLst>
        </pc:spChg>
      </pc:sldChg>
      <pc:sldChg chg="addSp delSp modSp add mod ord">
        <pc:chgData name="rachel thompson" userId="0b36789219b8ccef" providerId="LiveId" clId="{07C5BD21-12EB-48E4-8005-4F502D424401}" dt="2024-04-06T21:32:39.724" v="17264" actId="20577"/>
        <pc:sldMkLst>
          <pc:docMk/>
          <pc:sldMk cId="4266864321" sldId="273"/>
        </pc:sldMkLst>
        <pc:spChg chg="mod">
          <ac:chgData name="rachel thompson" userId="0b36789219b8ccef" providerId="LiveId" clId="{07C5BD21-12EB-48E4-8005-4F502D424401}" dt="2024-04-06T20:46:59.499" v="15552" actId="5793"/>
          <ac:spMkLst>
            <pc:docMk/>
            <pc:sldMk cId="4266864321" sldId="273"/>
            <ac:spMk id="2" creationId="{18F1C175-7140-6D90-030E-C9AFC8177D36}"/>
          </ac:spMkLst>
        </pc:spChg>
        <pc:spChg chg="del">
          <ac:chgData name="rachel thompson" userId="0b36789219b8ccef" providerId="LiveId" clId="{07C5BD21-12EB-48E4-8005-4F502D424401}" dt="2024-04-06T15:24:52.705" v="5477" actId="478"/>
          <ac:spMkLst>
            <pc:docMk/>
            <pc:sldMk cId="4266864321" sldId="273"/>
            <ac:spMk id="3" creationId="{CBAA5B30-563F-EBC4-B3AA-34E39BFB33C0}"/>
          </ac:spMkLst>
        </pc:spChg>
        <pc:spChg chg="del">
          <ac:chgData name="rachel thompson" userId="0b36789219b8ccef" providerId="LiveId" clId="{07C5BD21-12EB-48E4-8005-4F502D424401}" dt="2024-04-06T15:24:49.975" v="5475" actId="478"/>
          <ac:spMkLst>
            <pc:docMk/>
            <pc:sldMk cId="4266864321" sldId="273"/>
            <ac:spMk id="4" creationId="{B0EB4938-44C4-4A1E-F179-F43FA66208B0}"/>
          </ac:spMkLst>
        </pc:spChg>
        <pc:spChg chg="mod">
          <ac:chgData name="rachel thompson" userId="0b36789219b8ccef" providerId="LiveId" clId="{07C5BD21-12EB-48E4-8005-4F502D424401}" dt="2024-04-06T15:42:04.837" v="6644" actId="20577"/>
          <ac:spMkLst>
            <pc:docMk/>
            <pc:sldMk cId="4266864321" sldId="273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6T21:32:39.724" v="17264" actId="20577"/>
          <ac:spMkLst>
            <pc:docMk/>
            <pc:sldMk cId="4266864321" sldId="273"/>
            <ac:spMk id="6" creationId="{6F126EAA-7F2F-2D3B-FE5E-F5412037C619}"/>
          </ac:spMkLst>
        </pc:spChg>
        <pc:spChg chg="add del mod">
          <ac:chgData name="rachel thompson" userId="0b36789219b8ccef" providerId="LiveId" clId="{07C5BD21-12EB-48E4-8005-4F502D424401}" dt="2024-04-06T15:24:51.346" v="5476" actId="478"/>
          <ac:spMkLst>
            <pc:docMk/>
            <pc:sldMk cId="4266864321" sldId="273"/>
            <ac:spMk id="8" creationId="{94CB3495-377A-57C7-DD01-A1F6D564462B}"/>
          </ac:spMkLst>
        </pc:spChg>
        <pc:spChg chg="add del mod">
          <ac:chgData name="rachel thompson" userId="0b36789219b8ccef" providerId="LiveId" clId="{07C5BD21-12EB-48E4-8005-4F502D424401}" dt="2024-04-06T15:24:54.999" v="5478" actId="478"/>
          <ac:spMkLst>
            <pc:docMk/>
            <pc:sldMk cId="4266864321" sldId="273"/>
            <ac:spMk id="10" creationId="{7F692FB5-3A98-86B6-7BAE-24DC586665B5}"/>
          </ac:spMkLst>
        </pc:spChg>
      </pc:sldChg>
      <pc:sldChg chg="addSp modSp add mod ord">
        <pc:chgData name="rachel thompson" userId="0b36789219b8ccef" providerId="LiveId" clId="{07C5BD21-12EB-48E4-8005-4F502D424401}" dt="2024-04-06T21:10:53.714" v="15978" actId="20577"/>
        <pc:sldMkLst>
          <pc:docMk/>
          <pc:sldMk cId="4061341868" sldId="274"/>
        </pc:sldMkLst>
        <pc:spChg chg="mod">
          <ac:chgData name="rachel thompson" userId="0b36789219b8ccef" providerId="LiveId" clId="{07C5BD21-12EB-48E4-8005-4F502D424401}" dt="2024-04-06T15:32:07.217" v="6085" actId="20577"/>
          <ac:spMkLst>
            <pc:docMk/>
            <pc:sldMk cId="4061341868" sldId="274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6T21:10:53.714" v="15978" actId="20577"/>
          <ac:spMkLst>
            <pc:docMk/>
            <pc:sldMk cId="4061341868" sldId="274"/>
            <ac:spMk id="6" creationId="{6F126EAA-7F2F-2D3B-FE5E-F5412037C619}"/>
          </ac:spMkLst>
        </pc:spChg>
        <pc:spChg chg="add mod">
          <ac:chgData name="rachel thompson" userId="0b36789219b8ccef" providerId="LiveId" clId="{07C5BD21-12EB-48E4-8005-4F502D424401}" dt="2024-04-06T15:38:26.343" v="6233" actId="1076"/>
          <ac:spMkLst>
            <pc:docMk/>
            <pc:sldMk cId="4061341868" sldId="274"/>
            <ac:spMk id="7" creationId="{BE063166-E876-EC40-6CBC-B5DB6FE4306F}"/>
          </ac:spMkLst>
        </pc:spChg>
        <pc:spChg chg="add mod">
          <ac:chgData name="rachel thompson" userId="0b36789219b8ccef" providerId="LiveId" clId="{07C5BD21-12EB-48E4-8005-4F502D424401}" dt="2024-04-06T15:37:05.952" v="6161" actId="20577"/>
          <ac:spMkLst>
            <pc:docMk/>
            <pc:sldMk cId="4061341868" sldId="274"/>
            <ac:spMk id="10" creationId="{27678FBD-6C97-E552-1784-6D48EADBEC1B}"/>
          </ac:spMkLst>
        </pc:spChg>
        <pc:spChg chg="add mod">
          <ac:chgData name="rachel thompson" userId="0b36789219b8ccef" providerId="LiveId" clId="{07C5BD21-12EB-48E4-8005-4F502D424401}" dt="2024-04-06T15:38:17.391" v="6232" actId="1076"/>
          <ac:spMkLst>
            <pc:docMk/>
            <pc:sldMk cId="4061341868" sldId="274"/>
            <ac:spMk id="12" creationId="{BC514A11-CFB1-8A29-8424-0D8EDBF656C8}"/>
          </ac:spMkLst>
        </pc:spChg>
        <pc:spChg chg="add mod">
          <ac:chgData name="rachel thompson" userId="0b36789219b8ccef" providerId="LiveId" clId="{07C5BD21-12EB-48E4-8005-4F502D424401}" dt="2024-04-06T15:38:26.343" v="6233" actId="1076"/>
          <ac:spMkLst>
            <pc:docMk/>
            <pc:sldMk cId="4061341868" sldId="274"/>
            <ac:spMk id="13" creationId="{AAD12582-BE73-7EC6-C8E6-1EE34C43670D}"/>
          </ac:spMkLst>
        </pc:spChg>
        <pc:picChg chg="add mod">
          <ac:chgData name="rachel thompson" userId="0b36789219b8ccef" providerId="LiveId" clId="{07C5BD21-12EB-48E4-8005-4F502D424401}" dt="2024-04-06T15:38:26.343" v="6233" actId="1076"/>
          <ac:picMkLst>
            <pc:docMk/>
            <pc:sldMk cId="4061341868" sldId="274"/>
            <ac:picMk id="3" creationId="{DA36DBA7-57D0-8EAC-731F-6A888A6DD458}"/>
          </ac:picMkLst>
        </pc:picChg>
        <pc:picChg chg="add mod">
          <ac:chgData name="rachel thompson" userId="0b36789219b8ccef" providerId="LiveId" clId="{07C5BD21-12EB-48E4-8005-4F502D424401}" dt="2024-04-06T15:36:17.979" v="6156" actId="1076"/>
          <ac:picMkLst>
            <pc:docMk/>
            <pc:sldMk cId="4061341868" sldId="274"/>
            <ac:picMk id="8" creationId="{8768AFB0-C98F-4BCA-0DC9-18C448DC2EB2}"/>
          </ac:picMkLst>
        </pc:picChg>
      </pc:sldChg>
      <pc:sldChg chg="modSp add mod ord">
        <pc:chgData name="rachel thompson" userId="0b36789219b8ccef" providerId="LiveId" clId="{07C5BD21-12EB-48E4-8005-4F502D424401}" dt="2024-04-06T20:47:27.887" v="15555"/>
        <pc:sldMkLst>
          <pc:docMk/>
          <pc:sldMk cId="4051827269" sldId="275"/>
        </pc:sldMkLst>
        <pc:spChg chg="mod">
          <ac:chgData name="rachel thompson" userId="0b36789219b8ccef" providerId="LiveId" clId="{07C5BD21-12EB-48E4-8005-4F502D424401}" dt="2024-04-06T20:47:05.683" v="15553"/>
          <ac:spMkLst>
            <pc:docMk/>
            <pc:sldMk cId="4051827269" sldId="275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6T15:43:31.222" v="6724" actId="20577"/>
          <ac:spMkLst>
            <pc:docMk/>
            <pc:sldMk cId="4051827269" sldId="275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6T15:48:28.483" v="7675" actId="114"/>
          <ac:spMkLst>
            <pc:docMk/>
            <pc:sldMk cId="4051827269" sldId="275"/>
            <ac:spMk id="6" creationId="{6F126EAA-7F2F-2D3B-FE5E-F5412037C619}"/>
          </ac:spMkLst>
        </pc:spChg>
      </pc:sldChg>
      <pc:sldChg chg="addSp delSp modSp new mod modClrScheme chgLayout">
        <pc:chgData name="rachel thompson" userId="0b36789219b8ccef" providerId="LiveId" clId="{07C5BD21-12EB-48E4-8005-4F502D424401}" dt="2024-04-06T16:46:28.144" v="10055" actId="20577"/>
        <pc:sldMkLst>
          <pc:docMk/>
          <pc:sldMk cId="966325458" sldId="276"/>
        </pc:sldMkLst>
        <pc:spChg chg="mod ord">
          <ac:chgData name="rachel thompson" userId="0b36789219b8ccef" providerId="LiveId" clId="{07C5BD21-12EB-48E4-8005-4F502D424401}" dt="2024-04-06T16:46:28.144" v="10055" actId="20577"/>
          <ac:spMkLst>
            <pc:docMk/>
            <pc:sldMk cId="966325458" sldId="276"/>
            <ac:spMk id="2" creationId="{1F00FE34-9024-B28E-58E3-313642BAD3AE}"/>
          </ac:spMkLst>
        </pc:spChg>
        <pc:spChg chg="add del mod">
          <ac:chgData name="rachel thompson" userId="0b36789219b8ccef" providerId="LiveId" clId="{07C5BD21-12EB-48E4-8005-4F502D424401}" dt="2024-04-06T16:43:25.150" v="10034" actId="20577"/>
          <ac:spMkLst>
            <pc:docMk/>
            <pc:sldMk cId="966325458" sldId="276"/>
            <ac:spMk id="3" creationId="{D6FE59FF-CE7E-C407-98CC-10D7C86A93F7}"/>
          </ac:spMkLst>
        </pc:spChg>
        <pc:spChg chg="add del mod ord">
          <ac:chgData name="rachel thompson" userId="0b36789219b8ccef" providerId="LiveId" clId="{07C5BD21-12EB-48E4-8005-4F502D424401}" dt="2024-04-06T16:31:06.062" v="9371" actId="700"/>
          <ac:spMkLst>
            <pc:docMk/>
            <pc:sldMk cId="966325458" sldId="276"/>
            <ac:spMk id="4" creationId="{E5AB2784-9BAF-0685-6FA2-F13D6679FD0D}"/>
          </ac:spMkLst>
        </pc:spChg>
        <pc:spChg chg="add del mod ord">
          <ac:chgData name="rachel thompson" userId="0b36789219b8ccef" providerId="LiveId" clId="{07C5BD21-12EB-48E4-8005-4F502D424401}" dt="2024-04-06T16:31:06.062" v="9371" actId="700"/>
          <ac:spMkLst>
            <pc:docMk/>
            <pc:sldMk cId="966325458" sldId="276"/>
            <ac:spMk id="5" creationId="{6441BF0D-FE41-ADA1-F2F3-AEFFA8537A3A}"/>
          </ac:spMkLst>
        </pc:spChg>
      </pc:sldChg>
      <pc:sldChg chg="modSp add mod">
        <pc:chgData name="rachel thompson" userId="0b36789219b8ccef" providerId="LiveId" clId="{07C5BD21-12EB-48E4-8005-4F502D424401}" dt="2024-04-06T16:44:57.553" v="10043" actId="20577"/>
        <pc:sldMkLst>
          <pc:docMk/>
          <pc:sldMk cId="3418158982" sldId="277"/>
        </pc:sldMkLst>
        <pc:spChg chg="mod">
          <ac:chgData name="rachel thompson" userId="0b36789219b8ccef" providerId="LiveId" clId="{07C5BD21-12EB-48E4-8005-4F502D424401}" dt="2024-04-06T16:14:32.202" v="7686" actId="20577"/>
          <ac:spMkLst>
            <pc:docMk/>
            <pc:sldMk cId="3418158982" sldId="277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6T16:44:57.553" v="10043" actId="20577"/>
          <ac:spMkLst>
            <pc:docMk/>
            <pc:sldMk cId="3418158982" sldId="277"/>
            <ac:spMk id="6" creationId="{6F126EAA-7F2F-2D3B-FE5E-F5412037C619}"/>
          </ac:spMkLst>
        </pc:spChg>
      </pc:sldChg>
      <pc:sldChg chg="addSp modSp new mod">
        <pc:chgData name="rachel thompson" userId="0b36789219b8ccef" providerId="LiveId" clId="{07C5BD21-12EB-48E4-8005-4F502D424401}" dt="2024-04-06T18:48:16.931" v="13954" actId="14100"/>
        <pc:sldMkLst>
          <pc:docMk/>
          <pc:sldMk cId="3755853358" sldId="278"/>
        </pc:sldMkLst>
        <pc:spChg chg="mod">
          <ac:chgData name="rachel thompson" userId="0b36789219b8ccef" providerId="LiveId" clId="{07C5BD21-12EB-48E4-8005-4F502D424401}" dt="2024-04-06T18:48:16.931" v="13954" actId="14100"/>
          <ac:spMkLst>
            <pc:docMk/>
            <pc:sldMk cId="3755853358" sldId="278"/>
            <ac:spMk id="2" creationId="{6F301087-4619-1C5B-5F9D-A38A2CE86DFD}"/>
          </ac:spMkLst>
        </pc:spChg>
        <pc:spChg chg="mod">
          <ac:chgData name="rachel thompson" userId="0b36789219b8ccef" providerId="LiveId" clId="{07C5BD21-12EB-48E4-8005-4F502D424401}" dt="2024-04-06T17:55:29.313" v="10815" actId="1076"/>
          <ac:spMkLst>
            <pc:docMk/>
            <pc:sldMk cId="3755853358" sldId="278"/>
            <ac:spMk id="3" creationId="{BC9386C2-250E-3A89-6C82-9289BC33E13D}"/>
          </ac:spMkLst>
        </pc:spChg>
        <pc:spChg chg="mod">
          <ac:chgData name="rachel thompson" userId="0b36789219b8ccef" providerId="LiveId" clId="{07C5BD21-12EB-48E4-8005-4F502D424401}" dt="2024-04-06T18:11:57.850" v="12358" actId="20577"/>
          <ac:spMkLst>
            <pc:docMk/>
            <pc:sldMk cId="3755853358" sldId="278"/>
            <ac:spMk id="4" creationId="{28A42F1B-A92E-D85F-4781-4AF850E49043}"/>
          </ac:spMkLst>
        </pc:spChg>
        <pc:spChg chg="mod">
          <ac:chgData name="rachel thompson" userId="0b36789219b8ccef" providerId="LiveId" clId="{07C5BD21-12EB-48E4-8005-4F502D424401}" dt="2024-04-06T18:15:53.193" v="12573" actId="20577"/>
          <ac:spMkLst>
            <pc:docMk/>
            <pc:sldMk cId="3755853358" sldId="278"/>
            <ac:spMk id="5" creationId="{87280967-55D9-AA33-0BB6-628E4C50AE74}"/>
          </ac:spMkLst>
        </pc:spChg>
        <pc:spChg chg="mod">
          <ac:chgData name="rachel thompson" userId="0b36789219b8ccef" providerId="LiveId" clId="{07C5BD21-12EB-48E4-8005-4F502D424401}" dt="2024-04-06T18:15:48.976" v="12571" actId="20577"/>
          <ac:spMkLst>
            <pc:docMk/>
            <pc:sldMk cId="3755853358" sldId="278"/>
            <ac:spMk id="6" creationId="{24B21385-5360-0982-8F5A-90BE83670DA3}"/>
          </ac:spMkLst>
        </pc:spChg>
        <pc:spChg chg="add mod">
          <ac:chgData name="rachel thompson" userId="0b36789219b8ccef" providerId="LiveId" clId="{07C5BD21-12EB-48E4-8005-4F502D424401}" dt="2024-04-06T18:16:42.327" v="12719" actId="1076"/>
          <ac:spMkLst>
            <pc:docMk/>
            <pc:sldMk cId="3755853358" sldId="278"/>
            <ac:spMk id="7" creationId="{49CAE584-6762-AA98-DD92-7FF7A93271C1}"/>
          </ac:spMkLst>
        </pc:spChg>
      </pc:sldChg>
      <pc:sldChg chg="addSp modSp add mod">
        <pc:chgData name="rachel thompson" userId="0b36789219b8ccef" providerId="LiveId" clId="{07C5BD21-12EB-48E4-8005-4F502D424401}" dt="2024-04-06T18:48:10.636" v="13953" actId="27636"/>
        <pc:sldMkLst>
          <pc:docMk/>
          <pc:sldMk cId="2967340627" sldId="279"/>
        </pc:sldMkLst>
        <pc:spChg chg="mod">
          <ac:chgData name="rachel thompson" userId="0b36789219b8ccef" providerId="LiveId" clId="{07C5BD21-12EB-48E4-8005-4F502D424401}" dt="2024-04-06T18:48:10.636" v="13953" actId="27636"/>
          <ac:spMkLst>
            <pc:docMk/>
            <pc:sldMk cId="2967340627" sldId="279"/>
            <ac:spMk id="2" creationId="{6F301087-4619-1C5B-5F9D-A38A2CE86DFD}"/>
          </ac:spMkLst>
        </pc:spChg>
        <pc:spChg chg="mod">
          <ac:chgData name="rachel thompson" userId="0b36789219b8ccef" providerId="LiveId" clId="{07C5BD21-12EB-48E4-8005-4F502D424401}" dt="2024-04-06T18:13:20.792" v="12361" actId="1076"/>
          <ac:spMkLst>
            <pc:docMk/>
            <pc:sldMk cId="2967340627" sldId="279"/>
            <ac:spMk id="3" creationId="{BC9386C2-250E-3A89-6C82-9289BC33E13D}"/>
          </ac:spMkLst>
        </pc:spChg>
        <pc:spChg chg="mod">
          <ac:chgData name="rachel thompson" userId="0b36789219b8ccef" providerId="LiveId" clId="{07C5BD21-12EB-48E4-8005-4F502D424401}" dt="2024-04-06T18:15:24.186" v="12568" actId="20577"/>
          <ac:spMkLst>
            <pc:docMk/>
            <pc:sldMk cId="2967340627" sldId="279"/>
            <ac:spMk id="4" creationId="{28A42F1B-A92E-D85F-4781-4AF850E49043}"/>
          </ac:spMkLst>
        </pc:spChg>
        <pc:spChg chg="mod">
          <ac:chgData name="rachel thompson" userId="0b36789219b8ccef" providerId="LiveId" clId="{07C5BD21-12EB-48E4-8005-4F502D424401}" dt="2024-04-06T18:13:14.894" v="12359" actId="1076"/>
          <ac:spMkLst>
            <pc:docMk/>
            <pc:sldMk cId="2967340627" sldId="279"/>
            <ac:spMk id="5" creationId="{87280967-55D9-AA33-0BB6-628E4C50AE74}"/>
          </ac:spMkLst>
        </pc:spChg>
        <pc:spChg chg="mod">
          <ac:chgData name="rachel thompson" userId="0b36789219b8ccef" providerId="LiveId" clId="{07C5BD21-12EB-48E4-8005-4F502D424401}" dt="2024-04-06T18:15:15.916" v="12530" actId="27636"/>
          <ac:spMkLst>
            <pc:docMk/>
            <pc:sldMk cId="2967340627" sldId="279"/>
            <ac:spMk id="6" creationId="{24B21385-5360-0982-8F5A-90BE83670DA3}"/>
          </ac:spMkLst>
        </pc:spChg>
        <pc:spChg chg="add mod">
          <ac:chgData name="rachel thompson" userId="0b36789219b8ccef" providerId="LiveId" clId="{07C5BD21-12EB-48E4-8005-4F502D424401}" dt="2024-04-06T17:30:35.311" v="10814" actId="20577"/>
          <ac:spMkLst>
            <pc:docMk/>
            <pc:sldMk cId="2967340627" sldId="279"/>
            <ac:spMk id="7" creationId="{7216B0C0-B7AC-D122-C217-7EEADE7EDF50}"/>
          </ac:spMkLst>
        </pc:spChg>
      </pc:sldChg>
      <pc:sldChg chg="addSp delSp modSp new mod ord">
        <pc:chgData name="rachel thompson" userId="0b36789219b8ccef" providerId="LiveId" clId="{07C5BD21-12EB-48E4-8005-4F502D424401}" dt="2024-04-06T19:04:37.837" v="15289" actId="14100"/>
        <pc:sldMkLst>
          <pc:docMk/>
          <pc:sldMk cId="164694254" sldId="280"/>
        </pc:sldMkLst>
        <pc:spChg chg="mod">
          <ac:chgData name="rachel thompson" userId="0b36789219b8ccef" providerId="LiveId" clId="{07C5BD21-12EB-48E4-8005-4F502D424401}" dt="2024-04-06T19:04:37.837" v="15289" actId="14100"/>
          <ac:spMkLst>
            <pc:docMk/>
            <pc:sldMk cId="164694254" sldId="280"/>
            <ac:spMk id="2" creationId="{7699FA4E-0C6B-A369-6AC2-A8F5724515AC}"/>
          </ac:spMkLst>
        </pc:spChg>
        <pc:spChg chg="mod">
          <ac:chgData name="rachel thompson" userId="0b36789219b8ccef" providerId="LiveId" clId="{07C5BD21-12EB-48E4-8005-4F502D424401}" dt="2024-04-06T19:00:53.240" v="14990" actId="20577"/>
          <ac:spMkLst>
            <pc:docMk/>
            <pc:sldMk cId="164694254" sldId="280"/>
            <ac:spMk id="3" creationId="{6CA13AF4-5BB0-359C-706D-87DE44314324}"/>
          </ac:spMkLst>
        </pc:spChg>
        <pc:spChg chg="del">
          <ac:chgData name="rachel thompson" userId="0b36789219b8ccef" providerId="LiveId" clId="{07C5BD21-12EB-48E4-8005-4F502D424401}" dt="2024-04-06T18:35:51.151" v="12894" actId="478"/>
          <ac:spMkLst>
            <pc:docMk/>
            <pc:sldMk cId="164694254" sldId="280"/>
            <ac:spMk id="4" creationId="{779BDBAE-E87B-987C-5BAF-5B31C71F5573}"/>
          </ac:spMkLst>
        </pc:spChg>
        <pc:spChg chg="add mod">
          <ac:chgData name="rachel thompson" userId="0b36789219b8ccef" providerId="LiveId" clId="{07C5BD21-12EB-48E4-8005-4F502D424401}" dt="2024-04-06T18:36:13.296" v="12907" actId="20577"/>
          <ac:spMkLst>
            <pc:docMk/>
            <pc:sldMk cId="164694254" sldId="280"/>
            <ac:spMk id="6" creationId="{0FB01C7F-452C-C1BD-E129-B998FA5F3A90}"/>
          </ac:spMkLst>
        </pc:spChg>
        <pc:spChg chg="add del">
          <ac:chgData name="rachel thompson" userId="0b36789219b8ccef" providerId="LiveId" clId="{07C5BD21-12EB-48E4-8005-4F502D424401}" dt="2024-04-06T18:40:49.114" v="13339" actId="22"/>
          <ac:spMkLst>
            <pc:docMk/>
            <pc:sldMk cId="164694254" sldId="280"/>
            <ac:spMk id="8" creationId="{592D0DB1-B6DB-8058-7A9E-DE5684CAD1D3}"/>
          </ac:spMkLst>
        </pc:spChg>
        <pc:picChg chg="add mod">
          <ac:chgData name="rachel thompson" userId="0b36789219b8ccef" providerId="LiveId" clId="{07C5BD21-12EB-48E4-8005-4F502D424401}" dt="2024-04-06T18:35:59.426" v="12902" actId="1076"/>
          <ac:picMkLst>
            <pc:docMk/>
            <pc:sldMk cId="164694254" sldId="280"/>
            <ac:picMk id="1026" creationId="{B32D45C7-B7A0-57F9-9B11-253E730BF869}"/>
          </ac:picMkLst>
        </pc:picChg>
      </pc:sldChg>
      <pc:sldChg chg="modSp new mod">
        <pc:chgData name="rachel thompson" userId="0b36789219b8ccef" providerId="LiveId" clId="{07C5BD21-12EB-48E4-8005-4F502D424401}" dt="2024-04-06T21:25:37.103" v="16982" actId="20577"/>
        <pc:sldMkLst>
          <pc:docMk/>
          <pc:sldMk cId="742591156" sldId="281"/>
        </pc:sldMkLst>
        <pc:spChg chg="mod">
          <ac:chgData name="rachel thompson" userId="0b36789219b8ccef" providerId="LiveId" clId="{07C5BD21-12EB-48E4-8005-4F502D424401}" dt="2024-04-06T16:50:51.663" v="10264" actId="20577"/>
          <ac:spMkLst>
            <pc:docMk/>
            <pc:sldMk cId="742591156" sldId="281"/>
            <ac:spMk id="2" creationId="{87AB4E49-50D7-9E0F-7F9F-D9D57954B4BF}"/>
          </ac:spMkLst>
        </pc:spChg>
        <pc:spChg chg="mod">
          <ac:chgData name="rachel thompson" userId="0b36789219b8ccef" providerId="LiveId" clId="{07C5BD21-12EB-48E4-8005-4F502D424401}" dt="2024-04-06T21:25:10.572" v="16875" actId="20577"/>
          <ac:spMkLst>
            <pc:docMk/>
            <pc:sldMk cId="742591156" sldId="281"/>
            <ac:spMk id="3" creationId="{7CC86CF2-30A0-1400-BFCA-75F041CBA0CB}"/>
          </ac:spMkLst>
        </pc:spChg>
        <pc:spChg chg="mod">
          <ac:chgData name="rachel thompson" userId="0b36789219b8ccef" providerId="LiveId" clId="{07C5BD21-12EB-48E4-8005-4F502D424401}" dt="2024-04-06T21:25:37.103" v="16982" actId="20577"/>
          <ac:spMkLst>
            <pc:docMk/>
            <pc:sldMk cId="742591156" sldId="281"/>
            <ac:spMk id="4" creationId="{C645E95A-D83C-A86B-2E0C-76BE01B2D7B1}"/>
          </ac:spMkLst>
        </pc:spChg>
      </pc:sldChg>
      <pc:sldChg chg="modSp new del mod">
        <pc:chgData name="rachel thompson" userId="0b36789219b8ccef" providerId="LiveId" clId="{07C5BD21-12EB-48E4-8005-4F502D424401}" dt="2024-04-06T21:32:18.680" v="17219" actId="2696"/>
        <pc:sldMkLst>
          <pc:docMk/>
          <pc:sldMk cId="762123349" sldId="282"/>
        </pc:sldMkLst>
        <pc:spChg chg="mod">
          <ac:chgData name="rachel thompson" userId="0b36789219b8ccef" providerId="LiveId" clId="{07C5BD21-12EB-48E4-8005-4F502D424401}" dt="2024-04-06T21:29:15.876" v="16988" actId="20577"/>
          <ac:spMkLst>
            <pc:docMk/>
            <pc:sldMk cId="762123349" sldId="282"/>
            <ac:spMk id="2" creationId="{2CD1F6C0-8B46-B9D9-C952-8271A3417E8A}"/>
          </ac:spMkLst>
        </pc:spChg>
        <pc:spChg chg="mod">
          <ac:chgData name="rachel thompson" userId="0b36789219b8ccef" providerId="LiveId" clId="{07C5BD21-12EB-48E4-8005-4F502D424401}" dt="2024-04-06T21:31:41.956" v="17218" actId="15"/>
          <ac:spMkLst>
            <pc:docMk/>
            <pc:sldMk cId="762123349" sldId="282"/>
            <ac:spMk id="3" creationId="{F9468188-3FC8-719B-7C04-7AF0A64729EE}"/>
          </ac:spMkLst>
        </pc:spChg>
        <pc:spChg chg="mod">
          <ac:chgData name="rachel thompson" userId="0b36789219b8ccef" providerId="LiveId" clId="{07C5BD21-12EB-48E4-8005-4F502D424401}" dt="2024-04-06T21:31:41.574" v="17216" actId="27636"/>
          <ac:spMkLst>
            <pc:docMk/>
            <pc:sldMk cId="762123349" sldId="282"/>
            <ac:spMk id="4" creationId="{D310DE8D-712B-028C-0A09-02153305DB29}"/>
          </ac:spMkLst>
        </pc:spChg>
      </pc:sldChg>
      <pc:sldChg chg="addSp modSp new mod">
        <pc:chgData name="rachel thompson" userId="0b36789219b8ccef" providerId="LiveId" clId="{07C5BD21-12EB-48E4-8005-4F502D424401}" dt="2024-04-06T21:20:42.068" v="16397" actId="208"/>
        <pc:sldMkLst>
          <pc:docMk/>
          <pc:sldMk cId="697407941" sldId="283"/>
        </pc:sldMkLst>
        <pc:spChg chg="mod">
          <ac:chgData name="rachel thompson" userId="0b36789219b8ccef" providerId="LiveId" clId="{07C5BD21-12EB-48E4-8005-4F502D424401}" dt="2024-04-06T21:13:21.716" v="16128" actId="20577"/>
          <ac:spMkLst>
            <pc:docMk/>
            <pc:sldMk cId="697407941" sldId="283"/>
            <ac:spMk id="2" creationId="{63F331E3-825B-6241-5EA1-D2579B885449}"/>
          </ac:spMkLst>
        </pc:spChg>
        <pc:spChg chg="mod">
          <ac:chgData name="rachel thompson" userId="0b36789219b8ccef" providerId="LiveId" clId="{07C5BD21-12EB-48E4-8005-4F502D424401}" dt="2024-04-06T21:17:25.761" v="16390" actId="20577"/>
          <ac:spMkLst>
            <pc:docMk/>
            <pc:sldMk cId="697407941" sldId="283"/>
            <ac:spMk id="3" creationId="{9A570428-D374-9C5E-6E60-9B5BC7B4B5ED}"/>
          </ac:spMkLst>
        </pc:spChg>
        <pc:picChg chg="add mod">
          <ac:chgData name="rachel thompson" userId="0b36789219b8ccef" providerId="LiveId" clId="{07C5BD21-12EB-48E4-8005-4F502D424401}" dt="2024-04-06T21:20:42.068" v="16397" actId="208"/>
          <ac:picMkLst>
            <pc:docMk/>
            <pc:sldMk cId="697407941" sldId="283"/>
            <ac:picMk id="5" creationId="{881DB519-5D3D-B49D-DEA1-277B9084585A}"/>
          </ac:picMkLst>
        </pc:picChg>
      </pc:sldChg>
      <pc:sldChg chg="addSp delSp modSp add mod modAnim">
        <pc:chgData name="rachel thompson" userId="0b36789219b8ccef" providerId="LiveId" clId="{07C5BD21-12EB-48E4-8005-4F502D424401}" dt="2024-04-06T19:04:27.640" v="15281" actId="14100"/>
        <pc:sldMkLst>
          <pc:docMk/>
          <pc:sldMk cId="871211163" sldId="284"/>
        </pc:sldMkLst>
        <pc:spChg chg="mod">
          <ac:chgData name="rachel thompson" userId="0b36789219b8ccef" providerId="LiveId" clId="{07C5BD21-12EB-48E4-8005-4F502D424401}" dt="2024-04-06T19:04:27.640" v="15281" actId="14100"/>
          <ac:spMkLst>
            <pc:docMk/>
            <pc:sldMk cId="871211163" sldId="284"/>
            <ac:spMk id="2" creationId="{7699FA4E-0C6B-A369-6AC2-A8F5724515AC}"/>
          </ac:spMkLst>
        </pc:spChg>
        <pc:spChg chg="mod">
          <ac:chgData name="rachel thompson" userId="0b36789219b8ccef" providerId="LiveId" clId="{07C5BD21-12EB-48E4-8005-4F502D424401}" dt="2024-04-06T19:00:32.010" v="14959" actId="20577"/>
          <ac:spMkLst>
            <pc:docMk/>
            <pc:sldMk cId="871211163" sldId="284"/>
            <ac:spMk id="3" creationId="{6CA13AF4-5BB0-359C-706D-87DE44314324}"/>
          </ac:spMkLst>
        </pc:spChg>
        <pc:spChg chg="del">
          <ac:chgData name="rachel thompson" userId="0b36789219b8ccef" providerId="LiveId" clId="{07C5BD21-12EB-48E4-8005-4F502D424401}" dt="2024-04-06T18:46:41.279" v="13925" actId="478"/>
          <ac:spMkLst>
            <pc:docMk/>
            <pc:sldMk cId="871211163" sldId="284"/>
            <ac:spMk id="6" creationId="{0FB01C7F-452C-C1BD-E129-B998FA5F3A90}"/>
          </ac:spMkLst>
        </pc:spChg>
        <pc:grpChg chg="mod">
          <ac:chgData name="rachel thompson" userId="0b36789219b8ccef" providerId="LiveId" clId="{07C5BD21-12EB-48E4-8005-4F502D424401}" dt="2024-04-06T18:44:06.049" v="13641"/>
          <ac:grpSpMkLst>
            <pc:docMk/>
            <pc:sldMk cId="871211163" sldId="284"/>
            <ac:grpSpMk id="7" creationId="{A7D1F453-857B-33F7-F6C1-56210BE6C737}"/>
          </ac:grpSpMkLst>
        </pc:grpChg>
        <pc:picChg chg="del">
          <ac:chgData name="rachel thompson" userId="0b36789219b8ccef" providerId="LiveId" clId="{07C5BD21-12EB-48E4-8005-4F502D424401}" dt="2024-04-06T18:46:39.423" v="13924" actId="478"/>
          <ac:picMkLst>
            <pc:docMk/>
            <pc:sldMk cId="871211163" sldId="284"/>
            <ac:picMk id="1026" creationId="{B32D45C7-B7A0-57F9-9B11-253E730BF869}"/>
          </ac:picMkLst>
        </pc:picChg>
        <pc:inkChg chg="add mod">
          <ac:chgData name="rachel thompson" userId="0b36789219b8ccef" providerId="LiveId" clId="{07C5BD21-12EB-48E4-8005-4F502D424401}" dt="2024-04-06T18:52:25.847" v="14331" actId="1076"/>
          <ac:inkMkLst>
            <pc:docMk/>
            <pc:sldMk cId="871211163" sldId="284"/>
            <ac:inkMk id="4" creationId="{0CF54071-6A57-8925-D43E-504360C99DDA}"/>
          </ac:inkMkLst>
        </pc:inkChg>
        <pc:inkChg chg="add del mod">
          <ac:chgData name="rachel thompson" userId="0b36789219b8ccef" providerId="LiveId" clId="{07C5BD21-12EB-48E4-8005-4F502D424401}" dt="2024-04-06T18:44:06.049" v="13641"/>
          <ac:inkMkLst>
            <pc:docMk/>
            <pc:sldMk cId="871211163" sldId="284"/>
            <ac:inkMk id="5" creationId="{0D0458E6-4A82-4FDD-C57F-2E9F44118EFF}"/>
          </ac:inkMkLst>
        </pc:inkChg>
        <pc:inkChg chg="add mod">
          <ac:chgData name="rachel thompson" userId="0b36789219b8ccef" providerId="LiveId" clId="{07C5BD21-12EB-48E4-8005-4F502D424401}" dt="2024-04-06T18:52:26.794" v="14332" actId="1076"/>
          <ac:inkMkLst>
            <pc:docMk/>
            <pc:sldMk cId="871211163" sldId="284"/>
            <ac:inkMk id="8" creationId="{5E57E808-4047-1D3F-3E9A-F8F56F15237C}"/>
          </ac:inkMkLst>
        </pc:inkChg>
      </pc:sldChg>
      <pc:sldChg chg="delSp modSp add mod delAnim">
        <pc:chgData name="rachel thompson" userId="0b36789219b8ccef" providerId="LiveId" clId="{07C5BD21-12EB-48E4-8005-4F502D424401}" dt="2024-04-06T19:10:01.257" v="15484" actId="27636"/>
        <pc:sldMkLst>
          <pc:docMk/>
          <pc:sldMk cId="1012418459" sldId="285"/>
        </pc:sldMkLst>
        <pc:spChg chg="mod">
          <ac:chgData name="rachel thompson" userId="0b36789219b8ccef" providerId="LiveId" clId="{07C5BD21-12EB-48E4-8005-4F502D424401}" dt="2024-04-06T19:04:19.673" v="15273" actId="14100"/>
          <ac:spMkLst>
            <pc:docMk/>
            <pc:sldMk cId="1012418459" sldId="285"/>
            <ac:spMk id="2" creationId="{7699FA4E-0C6B-A369-6AC2-A8F5724515AC}"/>
          </ac:spMkLst>
        </pc:spChg>
        <pc:spChg chg="mod">
          <ac:chgData name="rachel thompson" userId="0b36789219b8ccef" providerId="LiveId" clId="{07C5BD21-12EB-48E4-8005-4F502D424401}" dt="2024-04-06T19:10:01.257" v="15484" actId="27636"/>
          <ac:spMkLst>
            <pc:docMk/>
            <pc:sldMk cId="1012418459" sldId="285"/>
            <ac:spMk id="3" creationId="{6CA13AF4-5BB0-359C-706D-87DE44314324}"/>
          </ac:spMkLst>
        </pc:spChg>
        <pc:inkChg chg="del">
          <ac:chgData name="rachel thompson" userId="0b36789219b8ccef" providerId="LiveId" clId="{07C5BD21-12EB-48E4-8005-4F502D424401}" dt="2024-04-06T18:54:53.830" v="14389" actId="478"/>
          <ac:inkMkLst>
            <pc:docMk/>
            <pc:sldMk cId="1012418459" sldId="285"/>
            <ac:inkMk id="4" creationId="{0CF54071-6A57-8925-D43E-504360C99DDA}"/>
          </ac:inkMkLst>
        </pc:inkChg>
        <pc:inkChg chg="del">
          <ac:chgData name="rachel thompson" userId="0b36789219b8ccef" providerId="LiveId" clId="{07C5BD21-12EB-48E4-8005-4F502D424401}" dt="2024-04-06T18:54:54.497" v="14390" actId="478"/>
          <ac:inkMkLst>
            <pc:docMk/>
            <pc:sldMk cId="1012418459" sldId="285"/>
            <ac:inkMk id="8" creationId="{5E57E808-4047-1D3F-3E9A-F8F56F15237C}"/>
          </ac:inkMkLst>
        </pc:inkChg>
      </pc:sldChg>
      <pc:sldChg chg="delSp modSp new mod">
        <pc:chgData name="rachel thompson" userId="0b36789219b8ccef" providerId="LiveId" clId="{07C5BD21-12EB-48E4-8005-4F502D424401}" dt="2024-04-06T21:46:12.054" v="18735" actId="27636"/>
        <pc:sldMkLst>
          <pc:docMk/>
          <pc:sldMk cId="2150670390" sldId="286"/>
        </pc:sldMkLst>
        <pc:spChg chg="mod">
          <ac:chgData name="rachel thompson" userId="0b36789219b8ccef" providerId="LiveId" clId="{07C5BD21-12EB-48E4-8005-4F502D424401}" dt="2024-04-06T21:37:20.509" v="17535" actId="27636"/>
          <ac:spMkLst>
            <pc:docMk/>
            <pc:sldMk cId="2150670390" sldId="286"/>
            <ac:spMk id="2" creationId="{4EBC7CD2-0A2A-1F99-D840-AC8336A98CB6}"/>
          </ac:spMkLst>
        </pc:spChg>
        <pc:spChg chg="del">
          <ac:chgData name="rachel thompson" userId="0b36789219b8ccef" providerId="LiveId" clId="{07C5BD21-12EB-48E4-8005-4F502D424401}" dt="2024-04-06T21:34:56.020" v="17277" actId="478"/>
          <ac:spMkLst>
            <pc:docMk/>
            <pc:sldMk cId="2150670390" sldId="286"/>
            <ac:spMk id="3" creationId="{C6E9C707-A3F4-3E5B-AE6A-EABA1A2F6DAF}"/>
          </ac:spMkLst>
        </pc:spChg>
        <pc:spChg chg="mod">
          <ac:chgData name="rachel thompson" userId="0b36789219b8ccef" providerId="LiveId" clId="{07C5BD21-12EB-48E4-8005-4F502D424401}" dt="2024-04-06T21:46:12.054" v="18735" actId="27636"/>
          <ac:spMkLst>
            <pc:docMk/>
            <pc:sldMk cId="2150670390" sldId="286"/>
            <ac:spMk id="4" creationId="{CED8328E-790F-A2C0-782F-F85D2A5E24DC}"/>
          </ac:spMkLst>
        </pc:spChg>
        <pc:spChg chg="del">
          <ac:chgData name="rachel thompson" userId="0b36789219b8ccef" providerId="LiveId" clId="{07C5BD21-12EB-48E4-8005-4F502D424401}" dt="2024-04-06T21:34:56.998" v="17278" actId="478"/>
          <ac:spMkLst>
            <pc:docMk/>
            <pc:sldMk cId="2150670390" sldId="286"/>
            <ac:spMk id="5" creationId="{332EA13C-5BB2-0ED2-FA80-6EC6BA431459}"/>
          </ac:spMkLst>
        </pc:spChg>
        <pc:spChg chg="del">
          <ac:chgData name="rachel thompson" userId="0b36789219b8ccef" providerId="LiveId" clId="{07C5BD21-12EB-48E4-8005-4F502D424401}" dt="2024-04-06T21:34:58.374" v="17279" actId="478"/>
          <ac:spMkLst>
            <pc:docMk/>
            <pc:sldMk cId="2150670390" sldId="286"/>
            <ac:spMk id="6" creationId="{F803070D-6454-49B4-5EF0-C1CB6535CEC5}"/>
          </ac:spMkLst>
        </pc:spChg>
      </pc:sldChg>
      <pc:sldChg chg="add del">
        <pc:chgData name="rachel thompson" userId="0b36789219b8ccef" providerId="LiveId" clId="{07C5BD21-12EB-48E4-8005-4F502D424401}" dt="2024-04-06T21:34:30.774" v="17268"/>
        <pc:sldMkLst>
          <pc:docMk/>
          <pc:sldMk cId="3038287921" sldId="286"/>
        </pc:sldMkLst>
      </pc:sldChg>
      <pc:sldChg chg="new del">
        <pc:chgData name="rachel thompson" userId="0b36789219b8ccef" providerId="LiveId" clId="{07C5BD21-12EB-48E4-8005-4F502D424401}" dt="2024-04-06T21:34:17.400" v="17266" actId="2696"/>
        <pc:sldMkLst>
          <pc:docMk/>
          <pc:sldMk cId="3754373486" sldId="286"/>
        </pc:sldMkLst>
      </pc:sldChg>
      <pc:sldChg chg="addSp modSp new mod ord">
        <pc:chgData name="rachel thompson" userId="0b36789219b8ccef" providerId="LiveId" clId="{07C5BD21-12EB-48E4-8005-4F502D424401}" dt="2024-04-06T21:53:22.582" v="18771"/>
        <pc:sldMkLst>
          <pc:docMk/>
          <pc:sldMk cId="218258851" sldId="287"/>
        </pc:sldMkLst>
        <pc:spChg chg="add mod">
          <ac:chgData name="rachel thompson" userId="0b36789219b8ccef" providerId="LiveId" clId="{07C5BD21-12EB-48E4-8005-4F502D424401}" dt="2024-04-06T21:51:14.351" v="18769" actId="1076"/>
          <ac:spMkLst>
            <pc:docMk/>
            <pc:sldMk cId="218258851" sldId="287"/>
            <ac:spMk id="4" creationId="{11534269-7807-0FF0-7723-F5EF37409BE6}"/>
          </ac:spMkLst>
        </pc:spChg>
        <pc:picChg chg="add">
          <ac:chgData name="rachel thompson" userId="0b36789219b8ccef" providerId="LiveId" clId="{07C5BD21-12EB-48E4-8005-4F502D424401}" dt="2024-04-06T21:49:44.869" v="18737" actId="22"/>
          <ac:picMkLst>
            <pc:docMk/>
            <pc:sldMk cId="218258851" sldId="287"/>
            <ac:picMk id="3" creationId="{0DE89A99-B0BA-EF43-4639-755B657EA44B}"/>
          </ac:picMkLst>
        </pc:picChg>
      </pc:sldChg>
      <pc:sldChg chg="modSp new mod">
        <pc:chgData name="rachel thompson" userId="0b36789219b8ccef" providerId="LiveId" clId="{07C5BD21-12EB-48E4-8005-4F502D424401}" dt="2024-04-06T22:01:46.751" v="18901" actId="27636"/>
        <pc:sldMkLst>
          <pc:docMk/>
          <pc:sldMk cId="3180697791" sldId="288"/>
        </pc:sldMkLst>
        <pc:spChg chg="mod">
          <ac:chgData name="rachel thompson" userId="0b36789219b8ccef" providerId="LiveId" clId="{07C5BD21-12EB-48E4-8005-4F502D424401}" dt="2024-04-06T21:53:36.865" v="18796" actId="27636"/>
          <ac:spMkLst>
            <pc:docMk/>
            <pc:sldMk cId="3180697791" sldId="288"/>
            <ac:spMk id="2" creationId="{C90484E2-B281-06B4-930D-4C47C51FAFB9}"/>
          </ac:spMkLst>
        </pc:spChg>
        <pc:spChg chg="mod">
          <ac:chgData name="rachel thompson" userId="0b36789219b8ccef" providerId="LiveId" clId="{07C5BD21-12EB-48E4-8005-4F502D424401}" dt="2024-04-06T22:01:46.751" v="18901" actId="27636"/>
          <ac:spMkLst>
            <pc:docMk/>
            <pc:sldMk cId="3180697791" sldId="288"/>
            <ac:spMk id="3" creationId="{65E1C1B0-2C2E-BB3B-1B9D-B95E17DD2D48}"/>
          </ac:spMkLst>
        </pc:spChg>
      </pc:sldChg>
      <pc:sldChg chg="modSp new mod">
        <pc:chgData name="rachel thompson" userId="0b36789219b8ccef" providerId="LiveId" clId="{07C5BD21-12EB-48E4-8005-4F502D424401}" dt="2024-04-06T23:56:18.552" v="20210" actId="20577"/>
        <pc:sldMkLst>
          <pc:docMk/>
          <pc:sldMk cId="713884202" sldId="289"/>
        </pc:sldMkLst>
        <pc:spChg chg="mod">
          <ac:chgData name="rachel thompson" userId="0b36789219b8ccef" providerId="LiveId" clId="{07C5BD21-12EB-48E4-8005-4F502D424401}" dt="2024-04-06T23:42:00.234" v="19007" actId="20577"/>
          <ac:spMkLst>
            <pc:docMk/>
            <pc:sldMk cId="713884202" sldId="289"/>
            <ac:spMk id="2" creationId="{BA9B40E1-3C45-B7C4-CF10-756DB492F6BB}"/>
          </ac:spMkLst>
        </pc:spChg>
        <pc:spChg chg="mod">
          <ac:chgData name="rachel thompson" userId="0b36789219b8ccef" providerId="LiveId" clId="{07C5BD21-12EB-48E4-8005-4F502D424401}" dt="2024-04-06T23:56:18.552" v="20210" actId="20577"/>
          <ac:spMkLst>
            <pc:docMk/>
            <pc:sldMk cId="713884202" sldId="289"/>
            <ac:spMk id="3" creationId="{0D469FE5-1664-F87F-67C9-071FB4EEA684}"/>
          </ac:spMkLst>
        </pc:spChg>
      </pc:sldChg>
      <pc:sldChg chg="addSp delSp modSp new mod">
        <pc:chgData name="rachel thompson" userId="0b36789219b8ccef" providerId="LiveId" clId="{07C5BD21-12EB-48E4-8005-4F502D424401}" dt="2024-04-07T00:05:05.174" v="20864" actId="478"/>
        <pc:sldMkLst>
          <pc:docMk/>
          <pc:sldMk cId="2590415839" sldId="290"/>
        </pc:sldMkLst>
        <pc:spChg chg="mod">
          <ac:chgData name="rachel thompson" userId="0b36789219b8ccef" providerId="LiveId" clId="{07C5BD21-12EB-48E4-8005-4F502D424401}" dt="2024-04-06T23:57:45.560" v="20273" actId="20577"/>
          <ac:spMkLst>
            <pc:docMk/>
            <pc:sldMk cId="2590415839" sldId="290"/>
            <ac:spMk id="2" creationId="{557AAFCD-7E3F-1076-0A6C-8CA9912A95B5}"/>
          </ac:spMkLst>
        </pc:spChg>
        <pc:spChg chg="mod">
          <ac:chgData name="rachel thompson" userId="0b36789219b8ccef" providerId="LiveId" clId="{07C5BD21-12EB-48E4-8005-4F502D424401}" dt="2024-04-07T00:04:30.294" v="20851" actId="1076"/>
          <ac:spMkLst>
            <pc:docMk/>
            <pc:sldMk cId="2590415839" sldId="290"/>
            <ac:spMk id="3" creationId="{592D07A6-0E59-6803-50EC-BFD88529BEAB}"/>
          </ac:spMkLst>
        </pc:spChg>
        <pc:spChg chg="mod">
          <ac:chgData name="rachel thompson" userId="0b36789219b8ccef" providerId="LiveId" clId="{07C5BD21-12EB-48E4-8005-4F502D424401}" dt="2024-04-07T00:04:34.886" v="20853" actId="1076"/>
          <ac:spMkLst>
            <pc:docMk/>
            <pc:sldMk cId="2590415839" sldId="290"/>
            <ac:spMk id="4" creationId="{06D6EFCA-1039-3F1D-5042-E47C406EE49C}"/>
          </ac:spMkLst>
        </pc:spChg>
        <pc:spChg chg="mod">
          <ac:chgData name="rachel thompson" userId="0b36789219b8ccef" providerId="LiveId" clId="{07C5BD21-12EB-48E4-8005-4F502D424401}" dt="2024-04-07T00:04:39.101" v="20854" actId="1076"/>
          <ac:spMkLst>
            <pc:docMk/>
            <pc:sldMk cId="2590415839" sldId="290"/>
            <ac:spMk id="5" creationId="{7592D2B8-BC1D-D064-9B73-58DBD92EFE8C}"/>
          </ac:spMkLst>
        </pc:spChg>
        <pc:spChg chg="mod">
          <ac:chgData name="rachel thompson" userId="0b36789219b8ccef" providerId="LiveId" clId="{07C5BD21-12EB-48E4-8005-4F502D424401}" dt="2024-04-07T00:04:42.301" v="20855" actId="1076"/>
          <ac:spMkLst>
            <pc:docMk/>
            <pc:sldMk cId="2590415839" sldId="290"/>
            <ac:spMk id="6" creationId="{AA794221-E3E8-AD20-9983-488CF8ED10D1}"/>
          </ac:spMkLst>
        </pc:spChg>
        <pc:spChg chg="add mod">
          <ac:chgData name="rachel thompson" userId="0b36789219b8ccef" providerId="LiveId" clId="{07C5BD21-12EB-48E4-8005-4F502D424401}" dt="2024-04-07T00:01:59.965" v="20845" actId="20577"/>
          <ac:spMkLst>
            <pc:docMk/>
            <pc:sldMk cId="2590415839" sldId="290"/>
            <ac:spMk id="8" creationId="{FB7DA47B-C731-5916-97D2-A6EE926907B5}"/>
          </ac:spMkLst>
        </pc:spChg>
        <pc:spChg chg="add del">
          <ac:chgData name="rachel thompson" userId="0b36789219b8ccef" providerId="LiveId" clId="{07C5BD21-12EB-48E4-8005-4F502D424401}" dt="2024-04-07T00:02:17.311" v="20847" actId="22"/>
          <ac:spMkLst>
            <pc:docMk/>
            <pc:sldMk cId="2590415839" sldId="290"/>
            <ac:spMk id="10" creationId="{452592E1-96C2-F0BC-8779-E4BF851B210C}"/>
          </ac:spMkLst>
        </pc:spChg>
        <pc:picChg chg="add del mod">
          <ac:chgData name="rachel thompson" userId="0b36789219b8ccef" providerId="LiveId" clId="{07C5BD21-12EB-48E4-8005-4F502D424401}" dt="2024-04-07T00:05:05.174" v="20864" actId="478"/>
          <ac:picMkLst>
            <pc:docMk/>
            <pc:sldMk cId="2590415839" sldId="290"/>
            <ac:picMk id="12" creationId="{CF782EE8-4F7A-275A-A506-7D5D40E7B179}"/>
          </ac:picMkLst>
        </pc:picChg>
      </pc:sldChg>
      <pc:sldChg chg="new del">
        <pc:chgData name="rachel thompson" userId="0b36789219b8ccef" providerId="LiveId" clId="{07C5BD21-12EB-48E4-8005-4F502D424401}" dt="2024-04-06T23:57:27.163" v="20212" actId="680"/>
        <pc:sldMkLst>
          <pc:docMk/>
          <pc:sldMk cId="4293686326" sldId="290"/>
        </pc:sldMkLst>
      </pc:sldChg>
      <pc:sldChg chg="add del">
        <pc:chgData name="rachel thompson" userId="0b36789219b8ccef" providerId="LiveId" clId="{07C5BD21-12EB-48E4-8005-4F502D424401}" dt="2024-04-07T00:02:33.183" v="20849" actId="2696"/>
        <pc:sldMkLst>
          <pc:docMk/>
          <pc:sldMk cId="1445192143" sldId="291"/>
        </pc:sldMkLst>
      </pc:sldChg>
      <pc:sldChg chg="addSp delSp modSp add mod modAnim">
        <pc:chgData name="rachel thompson" userId="0b36789219b8ccef" providerId="LiveId" clId="{07C5BD21-12EB-48E4-8005-4F502D424401}" dt="2024-04-07T00:13:33.960" v="20916"/>
        <pc:sldMkLst>
          <pc:docMk/>
          <pc:sldMk cId="3066542273" sldId="291"/>
        </pc:sldMkLst>
        <pc:spChg chg="mod">
          <ac:chgData name="rachel thompson" userId="0b36789219b8ccef" providerId="LiveId" clId="{07C5BD21-12EB-48E4-8005-4F502D424401}" dt="2024-04-07T00:13:10.439" v="20910" actId="1076"/>
          <ac:spMkLst>
            <pc:docMk/>
            <pc:sldMk cId="3066542273" sldId="291"/>
            <ac:spMk id="2" creationId="{557AAFCD-7E3F-1076-0A6C-8CA9912A95B5}"/>
          </ac:spMkLst>
        </pc:spChg>
        <pc:spChg chg="mod">
          <ac:chgData name="rachel thompson" userId="0b36789219b8ccef" providerId="LiveId" clId="{07C5BD21-12EB-48E4-8005-4F502D424401}" dt="2024-04-07T00:13:21.180" v="20913" actId="1076"/>
          <ac:spMkLst>
            <pc:docMk/>
            <pc:sldMk cId="3066542273" sldId="291"/>
            <ac:spMk id="3" creationId="{592D07A6-0E59-6803-50EC-BFD88529BEAB}"/>
          </ac:spMkLst>
        </pc:spChg>
        <pc:spChg chg="del">
          <ac:chgData name="rachel thompson" userId="0b36789219b8ccef" providerId="LiveId" clId="{07C5BD21-12EB-48E4-8005-4F502D424401}" dt="2024-04-07T00:05:10.421" v="20866" actId="478"/>
          <ac:spMkLst>
            <pc:docMk/>
            <pc:sldMk cId="3066542273" sldId="291"/>
            <ac:spMk id="4" creationId="{06D6EFCA-1039-3F1D-5042-E47C406EE49C}"/>
          </ac:spMkLst>
        </pc:spChg>
        <pc:spChg chg="del mod">
          <ac:chgData name="rachel thompson" userId="0b36789219b8ccef" providerId="LiveId" clId="{07C5BD21-12EB-48E4-8005-4F502D424401}" dt="2024-04-07T00:10:30.112" v="20902" actId="478"/>
          <ac:spMkLst>
            <pc:docMk/>
            <pc:sldMk cId="3066542273" sldId="291"/>
            <ac:spMk id="5" creationId="{7592D2B8-BC1D-D064-9B73-58DBD92EFE8C}"/>
          </ac:spMkLst>
        </pc:spChg>
        <pc:spChg chg="del">
          <ac:chgData name="rachel thompson" userId="0b36789219b8ccef" providerId="LiveId" clId="{07C5BD21-12EB-48E4-8005-4F502D424401}" dt="2024-04-07T00:05:12.601" v="20867" actId="478"/>
          <ac:spMkLst>
            <pc:docMk/>
            <pc:sldMk cId="3066542273" sldId="291"/>
            <ac:spMk id="6" creationId="{AA794221-E3E8-AD20-9983-488CF8ED10D1}"/>
          </ac:spMkLst>
        </pc:spChg>
        <pc:spChg chg="del">
          <ac:chgData name="rachel thompson" userId="0b36789219b8ccef" providerId="LiveId" clId="{07C5BD21-12EB-48E4-8005-4F502D424401}" dt="2024-04-07T00:05:24.755" v="20877" actId="478"/>
          <ac:spMkLst>
            <pc:docMk/>
            <pc:sldMk cId="3066542273" sldId="291"/>
            <ac:spMk id="8" creationId="{FB7DA47B-C731-5916-97D2-A6EE926907B5}"/>
          </ac:spMkLst>
        </pc:spChg>
        <pc:spChg chg="add del mod">
          <ac:chgData name="rachel thompson" userId="0b36789219b8ccef" providerId="LiveId" clId="{07C5BD21-12EB-48E4-8005-4F502D424401}" dt="2024-04-07T00:05:14.702" v="20868" actId="478"/>
          <ac:spMkLst>
            <pc:docMk/>
            <pc:sldMk cId="3066542273" sldId="291"/>
            <ac:spMk id="9" creationId="{C2BF4559-2029-99A3-931F-08CAB083BA27}"/>
          </ac:spMkLst>
        </pc:spChg>
        <pc:spChg chg="add del mod">
          <ac:chgData name="rachel thompson" userId="0b36789219b8ccef" providerId="LiveId" clId="{07C5BD21-12EB-48E4-8005-4F502D424401}" dt="2024-04-07T00:05:16.611" v="20869" actId="478"/>
          <ac:spMkLst>
            <pc:docMk/>
            <pc:sldMk cId="3066542273" sldId="291"/>
            <ac:spMk id="11" creationId="{EA0AF9AE-8B07-5FEE-89EF-0ABCCDA7171B}"/>
          </ac:spMkLst>
        </pc:spChg>
        <pc:spChg chg="add del mod">
          <ac:chgData name="rachel thompson" userId="0b36789219b8ccef" providerId="LiveId" clId="{07C5BD21-12EB-48E4-8005-4F502D424401}" dt="2024-04-07T00:10:33.183" v="20903" actId="478"/>
          <ac:spMkLst>
            <pc:docMk/>
            <pc:sldMk cId="3066542273" sldId="291"/>
            <ac:spMk id="18" creationId="{81781F74-8E67-2297-CB89-020D70B67EA6}"/>
          </ac:spMkLst>
        </pc:spChg>
        <pc:picChg chg="add">
          <ac:chgData name="rachel thompson" userId="0b36789219b8ccef" providerId="LiveId" clId="{07C5BD21-12EB-48E4-8005-4F502D424401}" dt="2024-04-07T00:05:33.287" v="20879"/>
          <ac:picMkLst>
            <pc:docMk/>
            <pc:sldMk cId="3066542273" sldId="291"/>
            <ac:picMk id="12" creationId="{6E03EA6C-0F69-477E-9905-6E44F9D1AFA4}"/>
          </ac:picMkLst>
        </pc:picChg>
        <pc:picChg chg="add mod">
          <ac:chgData name="rachel thompson" userId="0b36789219b8ccef" providerId="LiveId" clId="{07C5BD21-12EB-48E4-8005-4F502D424401}" dt="2024-04-07T00:13:23.890" v="20914" actId="14100"/>
          <ac:picMkLst>
            <pc:docMk/>
            <pc:sldMk cId="3066542273" sldId="291"/>
            <ac:picMk id="14" creationId="{4AC45AE6-2538-25AC-51E1-D723536B022F}"/>
          </ac:picMkLst>
        </pc:picChg>
        <pc:picChg chg="add mod ord modCrop">
          <ac:chgData name="rachel thompson" userId="0b36789219b8ccef" providerId="LiveId" clId="{07C5BD21-12EB-48E4-8005-4F502D424401}" dt="2024-04-07T00:13:27.687" v="20915" actId="14100"/>
          <ac:picMkLst>
            <pc:docMk/>
            <pc:sldMk cId="3066542273" sldId="291"/>
            <ac:picMk id="16" creationId="{1E9177AC-FC3A-2D5D-7C2C-97A524B5A27E}"/>
          </ac:picMkLst>
        </pc:picChg>
        <pc:picChg chg="add mod">
          <ac:chgData name="rachel thompson" userId="0b36789219b8ccef" providerId="LiveId" clId="{07C5BD21-12EB-48E4-8005-4F502D424401}" dt="2024-04-07T00:13:16.809" v="20912" actId="1076"/>
          <ac:picMkLst>
            <pc:docMk/>
            <pc:sldMk cId="3066542273" sldId="291"/>
            <ac:picMk id="20" creationId="{1FAC2EBA-2C87-07EF-74EF-AAA7818A1AA5}"/>
          </ac:picMkLst>
        </pc:picChg>
      </pc:sldChg>
      <pc:sldChg chg="addSp delSp modSp new mod modClrScheme chgLayout">
        <pc:chgData name="rachel thompson" userId="0b36789219b8ccef" providerId="LiveId" clId="{07C5BD21-12EB-48E4-8005-4F502D424401}" dt="2024-04-07T00:25:02.690" v="21610" actId="20577"/>
        <pc:sldMkLst>
          <pc:docMk/>
          <pc:sldMk cId="1855415073" sldId="292"/>
        </pc:sldMkLst>
        <pc:spChg chg="mod ord">
          <ac:chgData name="rachel thompson" userId="0b36789219b8ccef" providerId="LiveId" clId="{07C5BD21-12EB-48E4-8005-4F502D424401}" dt="2024-04-07T00:21:30.021" v="21101" actId="700"/>
          <ac:spMkLst>
            <pc:docMk/>
            <pc:sldMk cId="1855415073" sldId="292"/>
            <ac:spMk id="2" creationId="{AF6D0F2B-FA4F-7AB8-7CB5-489974BCE79A}"/>
          </ac:spMkLst>
        </pc:spChg>
        <pc:spChg chg="del">
          <ac:chgData name="rachel thompson" userId="0b36789219b8ccef" providerId="LiveId" clId="{07C5BD21-12EB-48E4-8005-4F502D424401}" dt="2024-04-07T00:21:30.021" v="21101" actId="700"/>
          <ac:spMkLst>
            <pc:docMk/>
            <pc:sldMk cId="1855415073" sldId="292"/>
            <ac:spMk id="3" creationId="{270F4D02-BB5B-DE65-5924-954C98D4C89D}"/>
          </ac:spMkLst>
        </pc:spChg>
        <pc:spChg chg="del mod ord">
          <ac:chgData name="rachel thompson" userId="0b36789219b8ccef" providerId="LiveId" clId="{07C5BD21-12EB-48E4-8005-4F502D424401}" dt="2024-04-07T00:21:30.021" v="21101" actId="700"/>
          <ac:spMkLst>
            <pc:docMk/>
            <pc:sldMk cId="1855415073" sldId="292"/>
            <ac:spMk id="4" creationId="{80231C80-B035-C1BD-EFD6-BA70DECFF472}"/>
          </ac:spMkLst>
        </pc:spChg>
        <pc:spChg chg="del">
          <ac:chgData name="rachel thompson" userId="0b36789219b8ccef" providerId="LiveId" clId="{07C5BD21-12EB-48E4-8005-4F502D424401}" dt="2024-04-07T00:21:30.021" v="21101" actId="700"/>
          <ac:spMkLst>
            <pc:docMk/>
            <pc:sldMk cId="1855415073" sldId="292"/>
            <ac:spMk id="5" creationId="{3A99E817-6A2A-48FA-A6BB-D656C39A445E}"/>
          </ac:spMkLst>
        </pc:spChg>
        <pc:spChg chg="del">
          <ac:chgData name="rachel thompson" userId="0b36789219b8ccef" providerId="LiveId" clId="{07C5BD21-12EB-48E4-8005-4F502D424401}" dt="2024-04-07T00:21:30.021" v="21101" actId="700"/>
          <ac:spMkLst>
            <pc:docMk/>
            <pc:sldMk cId="1855415073" sldId="292"/>
            <ac:spMk id="6" creationId="{9CD73A8B-D5DC-FB5E-F64E-9241E44CBB11}"/>
          </ac:spMkLst>
        </pc:spChg>
        <pc:spChg chg="add mod ord">
          <ac:chgData name="rachel thompson" userId="0b36789219b8ccef" providerId="LiveId" clId="{07C5BD21-12EB-48E4-8005-4F502D424401}" dt="2024-04-07T00:25:02.690" v="21610" actId="20577"/>
          <ac:spMkLst>
            <pc:docMk/>
            <pc:sldMk cId="1855415073" sldId="292"/>
            <ac:spMk id="7" creationId="{DFB46776-E4CB-09B0-700F-093045BCE122}"/>
          </ac:spMkLst>
        </pc:spChg>
      </pc:sldChg>
      <pc:sldChg chg="addSp delSp modSp add mod">
        <pc:chgData name="rachel thompson" userId="0b36789219b8ccef" providerId="LiveId" clId="{07C5BD21-12EB-48E4-8005-4F502D424401}" dt="2024-04-07T00:33:38.600" v="21923" actId="22"/>
        <pc:sldMkLst>
          <pc:docMk/>
          <pc:sldMk cId="2470689941" sldId="293"/>
        </pc:sldMkLst>
        <pc:spChg chg="mod">
          <ac:chgData name="rachel thompson" userId="0b36789219b8ccef" providerId="LiveId" clId="{07C5BD21-12EB-48E4-8005-4F502D424401}" dt="2024-04-07T00:17:38.157" v="20944" actId="20577"/>
          <ac:spMkLst>
            <pc:docMk/>
            <pc:sldMk cId="2470689941" sldId="293"/>
            <ac:spMk id="2" creationId="{AF6D0F2B-FA4F-7AB8-7CB5-489974BCE79A}"/>
          </ac:spMkLst>
        </pc:spChg>
        <pc:spChg chg="del">
          <ac:chgData name="rachel thompson" userId="0b36789219b8ccef" providerId="LiveId" clId="{07C5BD21-12EB-48E4-8005-4F502D424401}" dt="2024-04-07T00:28:46.464" v="21611" actId="478"/>
          <ac:spMkLst>
            <pc:docMk/>
            <pc:sldMk cId="2470689941" sldId="293"/>
            <ac:spMk id="3" creationId="{270F4D02-BB5B-DE65-5924-954C98D4C89D}"/>
          </ac:spMkLst>
        </pc:spChg>
        <pc:spChg chg="del mod">
          <ac:chgData name="rachel thompson" userId="0b36789219b8ccef" providerId="LiveId" clId="{07C5BD21-12EB-48E4-8005-4F502D424401}" dt="2024-04-07T00:28:50.914" v="21613" actId="22"/>
          <ac:spMkLst>
            <pc:docMk/>
            <pc:sldMk cId="2470689941" sldId="293"/>
            <ac:spMk id="4" creationId="{80231C80-B035-C1BD-EFD6-BA70DECFF472}"/>
          </ac:spMkLst>
        </pc:spChg>
        <pc:spChg chg="del">
          <ac:chgData name="rachel thompson" userId="0b36789219b8ccef" providerId="LiveId" clId="{07C5BD21-12EB-48E4-8005-4F502D424401}" dt="2024-04-07T00:29:33.915" v="21617" actId="478"/>
          <ac:spMkLst>
            <pc:docMk/>
            <pc:sldMk cId="2470689941" sldId="293"/>
            <ac:spMk id="5" creationId="{3A99E817-6A2A-48FA-A6BB-D656C39A445E}"/>
          </ac:spMkLst>
        </pc:spChg>
        <pc:spChg chg="del">
          <ac:chgData name="rachel thompson" userId="0b36789219b8ccef" providerId="LiveId" clId="{07C5BD21-12EB-48E4-8005-4F502D424401}" dt="2024-04-07T00:29:34.616" v="21618" actId="478"/>
          <ac:spMkLst>
            <pc:docMk/>
            <pc:sldMk cId="2470689941" sldId="293"/>
            <ac:spMk id="6" creationId="{9CD73A8B-D5DC-FB5E-F64E-9241E44CBB11}"/>
          </ac:spMkLst>
        </pc:spChg>
        <pc:picChg chg="add mod ord">
          <ac:chgData name="rachel thompson" userId="0b36789219b8ccef" providerId="LiveId" clId="{07C5BD21-12EB-48E4-8005-4F502D424401}" dt="2024-04-07T00:29:48.025" v="21626" actId="1076"/>
          <ac:picMkLst>
            <pc:docMk/>
            <pc:sldMk cId="2470689941" sldId="293"/>
            <ac:picMk id="8" creationId="{7D3AAB2E-2BAA-26E3-5624-96B5F75D2138}"/>
          </ac:picMkLst>
        </pc:picChg>
        <pc:picChg chg="add mod">
          <ac:chgData name="rachel thompson" userId="0b36789219b8ccef" providerId="LiveId" clId="{07C5BD21-12EB-48E4-8005-4F502D424401}" dt="2024-04-07T00:29:55.432" v="21629" actId="1076"/>
          <ac:picMkLst>
            <pc:docMk/>
            <pc:sldMk cId="2470689941" sldId="293"/>
            <ac:picMk id="10" creationId="{A15758CB-CBF4-A88C-BFB1-3B5EF63D779A}"/>
          </ac:picMkLst>
        </pc:picChg>
        <pc:picChg chg="add del">
          <ac:chgData name="rachel thompson" userId="0b36789219b8ccef" providerId="LiveId" clId="{07C5BD21-12EB-48E4-8005-4F502D424401}" dt="2024-04-07T00:33:38.600" v="21923" actId="22"/>
          <ac:picMkLst>
            <pc:docMk/>
            <pc:sldMk cId="2470689941" sldId="293"/>
            <ac:picMk id="12" creationId="{17494F48-DF01-2985-A907-CBC67EF50751}"/>
          </ac:picMkLst>
        </pc:picChg>
      </pc:sldChg>
      <pc:sldChg chg="modSp add mod">
        <pc:chgData name="rachel thompson" userId="0b36789219b8ccef" providerId="LiveId" clId="{07C5BD21-12EB-48E4-8005-4F502D424401}" dt="2024-04-07T00:31:43.303" v="21888" actId="20577"/>
        <pc:sldMkLst>
          <pc:docMk/>
          <pc:sldMk cId="3856243252" sldId="294"/>
        </pc:sldMkLst>
        <pc:spChg chg="mod">
          <ac:chgData name="rachel thompson" userId="0b36789219b8ccef" providerId="LiveId" clId="{07C5BD21-12EB-48E4-8005-4F502D424401}" dt="2024-04-07T00:18:25.018" v="20981" actId="5793"/>
          <ac:spMkLst>
            <pc:docMk/>
            <pc:sldMk cId="3856243252" sldId="294"/>
            <ac:spMk id="2" creationId="{AF6D0F2B-FA4F-7AB8-7CB5-489974BCE79A}"/>
          </ac:spMkLst>
        </pc:spChg>
        <pc:spChg chg="mod">
          <ac:chgData name="rachel thompson" userId="0b36789219b8ccef" providerId="LiveId" clId="{07C5BD21-12EB-48E4-8005-4F502D424401}" dt="2024-04-07T00:30:37.297" v="21649" actId="1076"/>
          <ac:spMkLst>
            <pc:docMk/>
            <pc:sldMk cId="3856243252" sldId="294"/>
            <ac:spMk id="3" creationId="{270F4D02-BB5B-DE65-5924-954C98D4C89D}"/>
          </ac:spMkLst>
        </pc:spChg>
        <pc:spChg chg="mod">
          <ac:chgData name="rachel thompson" userId="0b36789219b8ccef" providerId="LiveId" clId="{07C5BD21-12EB-48E4-8005-4F502D424401}" dt="2024-04-07T00:31:25.369" v="21802" actId="20577"/>
          <ac:spMkLst>
            <pc:docMk/>
            <pc:sldMk cId="3856243252" sldId="294"/>
            <ac:spMk id="4" creationId="{80231C80-B035-C1BD-EFD6-BA70DECFF472}"/>
          </ac:spMkLst>
        </pc:spChg>
        <pc:spChg chg="mod">
          <ac:chgData name="rachel thompson" userId="0b36789219b8ccef" providerId="LiveId" clId="{07C5BD21-12EB-48E4-8005-4F502D424401}" dt="2024-04-07T00:30:43.048" v="21652" actId="1076"/>
          <ac:spMkLst>
            <pc:docMk/>
            <pc:sldMk cId="3856243252" sldId="294"/>
            <ac:spMk id="5" creationId="{3A99E817-6A2A-48FA-A6BB-D656C39A445E}"/>
          </ac:spMkLst>
        </pc:spChg>
        <pc:spChg chg="mod">
          <ac:chgData name="rachel thompson" userId="0b36789219b8ccef" providerId="LiveId" clId="{07C5BD21-12EB-48E4-8005-4F502D424401}" dt="2024-04-07T00:31:43.303" v="21888" actId="20577"/>
          <ac:spMkLst>
            <pc:docMk/>
            <pc:sldMk cId="3856243252" sldId="294"/>
            <ac:spMk id="6" creationId="{9CD73A8B-D5DC-FB5E-F64E-9241E44CBB11}"/>
          </ac:spMkLst>
        </pc:spChg>
      </pc:sldChg>
      <pc:sldChg chg="addSp delSp modSp add mod modClrScheme chgLayout">
        <pc:chgData name="rachel thompson" userId="0b36789219b8ccef" providerId="LiveId" clId="{07C5BD21-12EB-48E4-8005-4F502D424401}" dt="2024-04-07T00:35:00.971" v="22110" actId="20577"/>
        <pc:sldMkLst>
          <pc:docMk/>
          <pc:sldMk cId="3725700387" sldId="295"/>
        </pc:sldMkLst>
        <pc:spChg chg="mod ord">
          <ac:chgData name="rachel thompson" userId="0b36789219b8ccef" providerId="LiveId" clId="{07C5BD21-12EB-48E4-8005-4F502D424401}" dt="2024-04-07T00:32:28.748" v="21901" actId="20577"/>
          <ac:spMkLst>
            <pc:docMk/>
            <pc:sldMk cId="3725700387" sldId="295"/>
            <ac:spMk id="2" creationId="{AF6D0F2B-FA4F-7AB8-7CB5-489974BCE79A}"/>
          </ac:spMkLst>
        </pc:spChg>
        <pc:spChg chg="del">
          <ac:chgData name="rachel thompson" userId="0b36789219b8ccef" providerId="LiveId" clId="{07C5BD21-12EB-48E4-8005-4F502D424401}" dt="2024-04-07T00:32:24.500" v="21889" actId="700"/>
          <ac:spMkLst>
            <pc:docMk/>
            <pc:sldMk cId="3725700387" sldId="295"/>
            <ac:spMk id="3" creationId="{270F4D02-BB5B-DE65-5924-954C98D4C89D}"/>
          </ac:spMkLst>
        </pc:spChg>
        <pc:spChg chg="del mod ord">
          <ac:chgData name="rachel thompson" userId="0b36789219b8ccef" providerId="LiveId" clId="{07C5BD21-12EB-48E4-8005-4F502D424401}" dt="2024-04-07T00:32:24.500" v="21889" actId="700"/>
          <ac:spMkLst>
            <pc:docMk/>
            <pc:sldMk cId="3725700387" sldId="295"/>
            <ac:spMk id="4" creationId="{80231C80-B035-C1BD-EFD6-BA70DECFF472}"/>
          </ac:spMkLst>
        </pc:spChg>
        <pc:spChg chg="del">
          <ac:chgData name="rachel thompson" userId="0b36789219b8ccef" providerId="LiveId" clId="{07C5BD21-12EB-48E4-8005-4F502D424401}" dt="2024-04-07T00:32:24.500" v="21889" actId="700"/>
          <ac:spMkLst>
            <pc:docMk/>
            <pc:sldMk cId="3725700387" sldId="295"/>
            <ac:spMk id="5" creationId="{3A99E817-6A2A-48FA-A6BB-D656C39A445E}"/>
          </ac:spMkLst>
        </pc:spChg>
        <pc:spChg chg="del">
          <ac:chgData name="rachel thompson" userId="0b36789219b8ccef" providerId="LiveId" clId="{07C5BD21-12EB-48E4-8005-4F502D424401}" dt="2024-04-07T00:32:24.500" v="21889" actId="700"/>
          <ac:spMkLst>
            <pc:docMk/>
            <pc:sldMk cId="3725700387" sldId="295"/>
            <ac:spMk id="6" creationId="{9CD73A8B-D5DC-FB5E-F64E-9241E44CBB11}"/>
          </ac:spMkLst>
        </pc:spChg>
        <pc:spChg chg="add mod ord">
          <ac:chgData name="rachel thompson" userId="0b36789219b8ccef" providerId="LiveId" clId="{07C5BD21-12EB-48E4-8005-4F502D424401}" dt="2024-04-07T00:35:00.971" v="22110" actId="20577"/>
          <ac:spMkLst>
            <pc:docMk/>
            <pc:sldMk cId="3725700387" sldId="295"/>
            <ac:spMk id="7" creationId="{E8CEB7AE-1DE2-D1D1-AB01-A4870458D7B4}"/>
          </ac:spMkLst>
        </pc:spChg>
      </pc:sldChg>
      <pc:sldChg chg="addSp delSp modSp add mod modClrScheme chgLayout">
        <pc:chgData name="rachel thompson" userId="0b36789219b8ccef" providerId="LiveId" clId="{07C5BD21-12EB-48E4-8005-4F502D424401}" dt="2024-04-07T00:35:29.905" v="22112" actId="27636"/>
        <pc:sldMkLst>
          <pc:docMk/>
          <pc:sldMk cId="3655759942" sldId="296"/>
        </pc:sldMkLst>
        <pc:spChg chg="mod ord">
          <ac:chgData name="rachel thompson" userId="0b36789219b8ccef" providerId="LiveId" clId="{07C5BD21-12EB-48E4-8005-4F502D424401}" dt="2024-04-07T00:35:29.905" v="22112" actId="27636"/>
          <ac:spMkLst>
            <pc:docMk/>
            <pc:sldMk cId="3655759942" sldId="296"/>
            <ac:spMk id="2" creationId="{AF6D0F2B-FA4F-7AB8-7CB5-489974BCE79A}"/>
          </ac:spMkLst>
        </pc:spChg>
        <pc:spChg chg="del mod ord">
          <ac:chgData name="rachel thompson" userId="0b36789219b8ccef" providerId="LiveId" clId="{07C5BD21-12EB-48E4-8005-4F502D424401}" dt="2024-04-07T00:35:29.861" v="22111" actId="700"/>
          <ac:spMkLst>
            <pc:docMk/>
            <pc:sldMk cId="3655759942" sldId="296"/>
            <ac:spMk id="3" creationId="{270F4D02-BB5B-DE65-5924-954C98D4C89D}"/>
          </ac:spMkLst>
        </pc:spChg>
        <pc:spChg chg="del">
          <ac:chgData name="rachel thompson" userId="0b36789219b8ccef" providerId="LiveId" clId="{07C5BD21-12EB-48E4-8005-4F502D424401}" dt="2024-04-07T00:35:29.861" v="22111" actId="700"/>
          <ac:spMkLst>
            <pc:docMk/>
            <pc:sldMk cId="3655759942" sldId="296"/>
            <ac:spMk id="4" creationId="{80231C80-B035-C1BD-EFD6-BA70DECFF472}"/>
          </ac:spMkLst>
        </pc:spChg>
        <pc:spChg chg="del">
          <ac:chgData name="rachel thompson" userId="0b36789219b8ccef" providerId="LiveId" clId="{07C5BD21-12EB-48E4-8005-4F502D424401}" dt="2024-04-07T00:35:29.861" v="22111" actId="700"/>
          <ac:spMkLst>
            <pc:docMk/>
            <pc:sldMk cId="3655759942" sldId="296"/>
            <ac:spMk id="5" creationId="{3A99E817-6A2A-48FA-A6BB-D656C39A445E}"/>
          </ac:spMkLst>
        </pc:spChg>
        <pc:spChg chg="del">
          <ac:chgData name="rachel thompson" userId="0b36789219b8ccef" providerId="LiveId" clId="{07C5BD21-12EB-48E4-8005-4F502D424401}" dt="2024-04-07T00:35:29.861" v="22111" actId="700"/>
          <ac:spMkLst>
            <pc:docMk/>
            <pc:sldMk cId="3655759942" sldId="296"/>
            <ac:spMk id="6" creationId="{9CD73A8B-D5DC-FB5E-F64E-9241E44CBB11}"/>
          </ac:spMkLst>
        </pc:spChg>
        <pc:spChg chg="add mod ord">
          <ac:chgData name="rachel thompson" userId="0b36789219b8ccef" providerId="LiveId" clId="{07C5BD21-12EB-48E4-8005-4F502D424401}" dt="2024-04-07T00:35:29.861" v="22111" actId="700"/>
          <ac:spMkLst>
            <pc:docMk/>
            <pc:sldMk cId="3655759942" sldId="296"/>
            <ac:spMk id="7" creationId="{1A996318-2294-59B2-5991-22FCFA27841F}"/>
          </ac:spMkLst>
        </pc:spChg>
      </pc:sldChg>
      <pc:sldChg chg="modSp add del mod">
        <pc:chgData name="rachel thompson" userId="0b36789219b8ccef" providerId="LiveId" clId="{07C5BD21-12EB-48E4-8005-4F502D424401}" dt="2024-04-07T00:20:13.525" v="21100" actId="2696"/>
        <pc:sldMkLst>
          <pc:docMk/>
          <pc:sldMk cId="514241047" sldId="297"/>
        </pc:sldMkLst>
        <pc:spChg chg="mod">
          <ac:chgData name="rachel thompson" userId="0b36789219b8ccef" providerId="LiveId" clId="{07C5BD21-12EB-48E4-8005-4F502D424401}" dt="2024-04-07T00:20:06.808" v="21099" actId="20577"/>
          <ac:spMkLst>
            <pc:docMk/>
            <pc:sldMk cId="514241047" sldId="297"/>
            <ac:spMk id="2" creationId="{AF6D0F2B-FA4F-7AB8-7CB5-489974BCE79A}"/>
          </ac:spMkLst>
        </pc:spChg>
      </pc:sldChg>
      <pc:sldChg chg="addSp delSp modSp add mod">
        <pc:chgData name="rachel thompson" userId="0b36789219b8ccef" providerId="LiveId" clId="{07C5BD21-12EB-48E4-8005-4F502D424401}" dt="2024-04-07T00:39:58.505" v="22549" actId="1076"/>
        <pc:sldMkLst>
          <pc:docMk/>
          <pc:sldMk cId="1176023382" sldId="297"/>
        </pc:sldMkLst>
        <pc:spChg chg="add mod">
          <ac:chgData name="rachel thompson" userId="0b36789219b8ccef" providerId="LiveId" clId="{07C5BD21-12EB-48E4-8005-4F502D424401}" dt="2024-04-07T00:39:10.237" v="22545" actId="27636"/>
          <ac:spMkLst>
            <pc:docMk/>
            <pc:sldMk cId="1176023382" sldId="297"/>
            <ac:spMk id="4" creationId="{59DDC9C4-9525-5259-034B-7D8B8472C973}"/>
          </ac:spMkLst>
        </pc:spChg>
        <pc:spChg chg="add mod">
          <ac:chgData name="rachel thompson" userId="0b36789219b8ccef" providerId="LiveId" clId="{07C5BD21-12EB-48E4-8005-4F502D424401}" dt="2024-04-07T00:39:54.557" v="22548" actId="255"/>
          <ac:spMkLst>
            <pc:docMk/>
            <pc:sldMk cId="1176023382" sldId="297"/>
            <ac:spMk id="7" creationId="{58AB8946-C770-2D18-AC26-236118667B0A}"/>
          </ac:spMkLst>
        </pc:spChg>
        <pc:picChg chg="add mod">
          <ac:chgData name="rachel thompson" userId="0b36789219b8ccef" providerId="LiveId" clId="{07C5BD21-12EB-48E4-8005-4F502D424401}" dt="2024-04-07T00:39:58.505" v="22549" actId="1076"/>
          <ac:picMkLst>
            <pc:docMk/>
            <pc:sldMk cId="1176023382" sldId="297"/>
            <ac:picMk id="5" creationId="{F309F1A9-103E-0E87-93A4-996EEEC1C0C3}"/>
          </ac:picMkLst>
        </pc:picChg>
        <pc:picChg chg="del">
          <ac:chgData name="rachel thompson" userId="0b36789219b8ccef" providerId="LiveId" clId="{07C5BD21-12EB-48E4-8005-4F502D424401}" dt="2024-04-07T00:33:44.470" v="21925" actId="478"/>
          <ac:picMkLst>
            <pc:docMk/>
            <pc:sldMk cId="1176023382" sldId="297"/>
            <ac:picMk id="8" creationId="{7D3AAB2E-2BAA-26E3-5624-96B5F75D2138}"/>
          </ac:picMkLst>
        </pc:picChg>
        <pc:picChg chg="del">
          <ac:chgData name="rachel thompson" userId="0b36789219b8ccef" providerId="LiveId" clId="{07C5BD21-12EB-48E4-8005-4F502D424401}" dt="2024-04-07T00:33:46.061" v="21926" actId="478"/>
          <ac:picMkLst>
            <pc:docMk/>
            <pc:sldMk cId="1176023382" sldId="297"/>
            <ac:picMk id="10" creationId="{A15758CB-CBF4-A88C-BFB1-3B5EF63D779A}"/>
          </ac:picMkLst>
        </pc:picChg>
      </pc:sldChg>
      <pc:sldChg chg="modSp new mod">
        <pc:chgData name="rachel thompson" userId="0b36789219b8ccef" providerId="LiveId" clId="{07C5BD21-12EB-48E4-8005-4F502D424401}" dt="2024-04-07T19:58:37.794" v="22891" actId="20577"/>
        <pc:sldMkLst>
          <pc:docMk/>
          <pc:sldMk cId="1906151304" sldId="298"/>
        </pc:sldMkLst>
        <pc:spChg chg="mod">
          <ac:chgData name="rachel thompson" userId="0b36789219b8ccef" providerId="LiveId" clId="{07C5BD21-12EB-48E4-8005-4F502D424401}" dt="2024-04-07T19:56:08.525" v="22632" actId="5793"/>
          <ac:spMkLst>
            <pc:docMk/>
            <pc:sldMk cId="1906151304" sldId="298"/>
            <ac:spMk id="2" creationId="{DB310C63-5478-A7E1-C44E-170D3D922CB2}"/>
          </ac:spMkLst>
        </pc:spChg>
        <pc:spChg chg="mod">
          <ac:chgData name="rachel thompson" userId="0b36789219b8ccef" providerId="LiveId" clId="{07C5BD21-12EB-48E4-8005-4F502D424401}" dt="2024-04-07T19:58:37.794" v="22891" actId="20577"/>
          <ac:spMkLst>
            <pc:docMk/>
            <pc:sldMk cId="1906151304" sldId="298"/>
            <ac:spMk id="3" creationId="{F81C2856-E989-417E-232F-9612725701B7}"/>
          </ac:spMkLst>
        </pc:spChg>
      </pc:sldChg>
      <pc:sldChg chg="addSp delSp modSp add mod chgLayout">
        <pc:chgData name="rachel thompson" userId="0b36789219b8ccef" providerId="LiveId" clId="{07C5BD21-12EB-48E4-8005-4F502D424401}" dt="2024-04-07T20:01:02.212" v="23126" actId="20577"/>
        <pc:sldMkLst>
          <pc:docMk/>
          <pc:sldMk cId="710598869" sldId="299"/>
        </pc:sldMkLst>
        <pc:spChg chg="mod ord">
          <ac:chgData name="rachel thompson" userId="0b36789219b8ccef" providerId="LiveId" clId="{07C5BD21-12EB-48E4-8005-4F502D424401}" dt="2024-04-07T19:59:00.429" v="22892" actId="700"/>
          <ac:spMkLst>
            <pc:docMk/>
            <pc:sldMk cId="710598869" sldId="299"/>
            <ac:spMk id="2" creationId="{DB310C63-5478-A7E1-C44E-170D3D922CB2}"/>
          </ac:spMkLst>
        </pc:spChg>
        <pc:spChg chg="del">
          <ac:chgData name="rachel thompson" userId="0b36789219b8ccef" providerId="LiveId" clId="{07C5BD21-12EB-48E4-8005-4F502D424401}" dt="2024-04-07T19:58:01.066" v="22879" actId="478"/>
          <ac:spMkLst>
            <pc:docMk/>
            <pc:sldMk cId="710598869" sldId="299"/>
            <ac:spMk id="3" creationId="{F81C2856-E989-417E-232F-9612725701B7}"/>
          </ac:spMkLst>
        </pc:spChg>
        <pc:spChg chg="add del mod">
          <ac:chgData name="rachel thompson" userId="0b36789219b8ccef" providerId="LiveId" clId="{07C5BD21-12EB-48E4-8005-4F502D424401}" dt="2024-04-07T19:58:05.085" v="22881" actId="478"/>
          <ac:spMkLst>
            <pc:docMk/>
            <pc:sldMk cId="710598869" sldId="299"/>
            <ac:spMk id="5" creationId="{348E08FA-677F-AD2D-3037-417FD110DE02}"/>
          </ac:spMkLst>
        </pc:spChg>
        <pc:spChg chg="add mod ord">
          <ac:chgData name="rachel thompson" userId="0b36789219b8ccef" providerId="LiveId" clId="{07C5BD21-12EB-48E4-8005-4F502D424401}" dt="2024-04-07T20:01:02.212" v="23126" actId="20577"/>
          <ac:spMkLst>
            <pc:docMk/>
            <pc:sldMk cId="710598869" sldId="299"/>
            <ac:spMk id="6" creationId="{A547EF40-0B22-25E2-E545-0B2EC1AB064A}"/>
          </ac:spMkLst>
        </pc:spChg>
      </pc:sldChg>
      <pc:sldChg chg="addSp modSp add mod">
        <pc:chgData name="rachel thompson" userId="0b36789219b8ccef" providerId="LiveId" clId="{07C5BD21-12EB-48E4-8005-4F502D424401}" dt="2024-04-07T20:15:11.919" v="23221" actId="1076"/>
        <pc:sldMkLst>
          <pc:docMk/>
          <pc:sldMk cId="2026620120" sldId="300"/>
        </pc:sldMkLst>
        <pc:spChg chg="mod">
          <ac:chgData name="rachel thompson" userId="0b36789219b8ccef" providerId="LiveId" clId="{07C5BD21-12EB-48E4-8005-4F502D424401}" dt="2024-04-07T20:14:18.603" v="23214" actId="1076"/>
          <ac:spMkLst>
            <pc:docMk/>
            <pc:sldMk cId="2026620120" sldId="300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7T20:14:18.603" v="23214" actId="1076"/>
          <ac:spMkLst>
            <pc:docMk/>
            <pc:sldMk cId="2026620120" sldId="300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7T20:14:18.603" v="23214" actId="1076"/>
          <ac:spMkLst>
            <pc:docMk/>
            <pc:sldMk cId="2026620120" sldId="300"/>
            <ac:spMk id="6" creationId="{6F126EAA-7F2F-2D3B-FE5E-F5412037C619}"/>
          </ac:spMkLst>
        </pc:spChg>
        <pc:picChg chg="add mod">
          <ac:chgData name="rachel thompson" userId="0b36789219b8ccef" providerId="LiveId" clId="{07C5BD21-12EB-48E4-8005-4F502D424401}" dt="2024-04-07T20:14:24.456" v="23215" actId="1076"/>
          <ac:picMkLst>
            <pc:docMk/>
            <pc:sldMk cId="2026620120" sldId="300"/>
            <ac:picMk id="4" creationId="{861F65BE-F557-9C1B-43E1-573EA2CE93D7}"/>
          </ac:picMkLst>
        </pc:picChg>
        <pc:picChg chg="add mod">
          <ac:chgData name="rachel thompson" userId="0b36789219b8ccef" providerId="LiveId" clId="{07C5BD21-12EB-48E4-8005-4F502D424401}" dt="2024-04-07T20:15:11.919" v="23221" actId="1076"/>
          <ac:picMkLst>
            <pc:docMk/>
            <pc:sldMk cId="2026620120" sldId="300"/>
            <ac:picMk id="8" creationId="{1AAD7F0C-1619-6180-74B9-8D5296AA4431}"/>
          </ac:picMkLst>
        </pc:picChg>
      </pc:sldChg>
      <pc:sldChg chg="addSp modSp add mod">
        <pc:chgData name="rachel thompson" userId="0b36789219b8ccef" providerId="LiveId" clId="{07C5BD21-12EB-48E4-8005-4F502D424401}" dt="2024-04-07T20:32:24.589" v="23522" actId="1076"/>
        <pc:sldMkLst>
          <pc:docMk/>
          <pc:sldMk cId="1208099235" sldId="301"/>
        </pc:sldMkLst>
        <pc:spChg chg="mod">
          <ac:chgData name="rachel thompson" userId="0b36789219b8ccef" providerId="LiveId" clId="{07C5BD21-12EB-48E4-8005-4F502D424401}" dt="2024-04-07T20:20:50.524" v="23481" actId="1076"/>
          <ac:spMkLst>
            <pc:docMk/>
            <pc:sldMk cId="1208099235" sldId="301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7T20:20:50.524" v="23481" actId="1076"/>
          <ac:spMkLst>
            <pc:docMk/>
            <pc:sldMk cId="1208099235" sldId="301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7T20:32:16.124" v="23520" actId="1076"/>
          <ac:spMkLst>
            <pc:docMk/>
            <pc:sldMk cId="1208099235" sldId="301"/>
            <ac:spMk id="6" creationId="{6F126EAA-7F2F-2D3B-FE5E-F5412037C619}"/>
          </ac:spMkLst>
        </pc:spChg>
        <pc:picChg chg="add mod">
          <ac:chgData name="rachel thompson" userId="0b36789219b8ccef" providerId="LiveId" clId="{07C5BD21-12EB-48E4-8005-4F502D424401}" dt="2024-04-07T20:32:24.589" v="23522" actId="1076"/>
          <ac:picMkLst>
            <pc:docMk/>
            <pc:sldMk cId="1208099235" sldId="301"/>
            <ac:picMk id="3" creationId="{32C50E88-6FEF-1BDF-C9C9-87BD42FF775B}"/>
          </ac:picMkLst>
        </pc:picChg>
        <pc:picChg chg="add mod">
          <ac:chgData name="rachel thompson" userId="0b36789219b8ccef" providerId="LiveId" clId="{07C5BD21-12EB-48E4-8005-4F502D424401}" dt="2024-04-07T20:32:17.793" v="23521" actId="1076"/>
          <ac:picMkLst>
            <pc:docMk/>
            <pc:sldMk cId="1208099235" sldId="301"/>
            <ac:picMk id="4" creationId="{8E210EC8-1DE0-AF3A-DFC0-9BC2ACC3AEE6}"/>
          </ac:picMkLst>
        </pc:picChg>
        <pc:picChg chg="add mod">
          <ac:chgData name="rachel thompson" userId="0b36789219b8ccef" providerId="LiveId" clId="{07C5BD21-12EB-48E4-8005-4F502D424401}" dt="2024-04-07T20:21:59.038" v="23495" actId="1076"/>
          <ac:picMkLst>
            <pc:docMk/>
            <pc:sldMk cId="1208099235" sldId="301"/>
            <ac:picMk id="8" creationId="{11E3671C-CF8A-858C-4286-F912D7623B62}"/>
          </ac:picMkLst>
        </pc:picChg>
      </pc:sldChg>
      <pc:sldChg chg="addSp modSp add mod">
        <pc:chgData name="rachel thompson" userId="0b36789219b8ccef" providerId="LiveId" clId="{07C5BD21-12EB-48E4-8005-4F502D424401}" dt="2024-04-07T20:19:58.011" v="23476" actId="1076"/>
        <pc:sldMkLst>
          <pc:docMk/>
          <pc:sldMk cId="58277926" sldId="302"/>
        </pc:sldMkLst>
        <pc:spChg chg="mod">
          <ac:chgData name="rachel thompson" userId="0b36789219b8ccef" providerId="LiveId" clId="{07C5BD21-12EB-48E4-8005-4F502D424401}" dt="2024-04-07T20:19:47.179" v="23471" actId="1076"/>
          <ac:spMkLst>
            <pc:docMk/>
            <pc:sldMk cId="58277926" sldId="302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7T20:19:47.179" v="23471" actId="1076"/>
          <ac:spMkLst>
            <pc:docMk/>
            <pc:sldMk cId="58277926" sldId="302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7T20:19:47.179" v="23471" actId="1076"/>
          <ac:spMkLst>
            <pc:docMk/>
            <pc:sldMk cId="58277926" sldId="302"/>
            <ac:spMk id="6" creationId="{6F126EAA-7F2F-2D3B-FE5E-F5412037C619}"/>
          </ac:spMkLst>
        </pc:spChg>
        <pc:picChg chg="add mod">
          <ac:chgData name="rachel thompson" userId="0b36789219b8ccef" providerId="LiveId" clId="{07C5BD21-12EB-48E4-8005-4F502D424401}" dt="2024-04-07T20:19:53.329" v="23474" actId="1076"/>
          <ac:picMkLst>
            <pc:docMk/>
            <pc:sldMk cId="58277926" sldId="302"/>
            <ac:picMk id="4" creationId="{05A6E342-41F8-4C4C-82D3-469133D77469}"/>
          </ac:picMkLst>
        </pc:picChg>
        <pc:picChg chg="add mod">
          <ac:chgData name="rachel thompson" userId="0b36789219b8ccef" providerId="LiveId" clId="{07C5BD21-12EB-48E4-8005-4F502D424401}" dt="2024-04-07T20:19:55.305" v="23475" actId="1076"/>
          <ac:picMkLst>
            <pc:docMk/>
            <pc:sldMk cId="58277926" sldId="302"/>
            <ac:picMk id="8" creationId="{E24A9692-2075-EDE9-C9CE-CDFD486592ED}"/>
          </ac:picMkLst>
        </pc:picChg>
        <pc:picChg chg="add mod modCrop">
          <ac:chgData name="rachel thompson" userId="0b36789219b8ccef" providerId="LiveId" clId="{07C5BD21-12EB-48E4-8005-4F502D424401}" dt="2024-04-07T20:19:58.011" v="23476" actId="1076"/>
          <ac:picMkLst>
            <pc:docMk/>
            <pc:sldMk cId="58277926" sldId="302"/>
            <ac:picMk id="10" creationId="{C6E78A44-DE55-D7D4-4317-87D994A63EC0}"/>
          </ac:picMkLst>
        </pc:picChg>
      </pc:sldChg>
      <pc:sldChg chg="addSp delSp modSp add mod">
        <pc:chgData name="rachel thompson" userId="0b36789219b8ccef" providerId="LiveId" clId="{07C5BD21-12EB-48E4-8005-4F502D424401}" dt="2024-04-07T20:41:48.195" v="23648"/>
        <pc:sldMkLst>
          <pc:docMk/>
          <pc:sldMk cId="986379891" sldId="303"/>
        </pc:sldMkLst>
        <pc:spChg chg="mod">
          <ac:chgData name="rachel thompson" userId="0b36789219b8ccef" providerId="LiveId" clId="{07C5BD21-12EB-48E4-8005-4F502D424401}" dt="2024-04-07T20:36:20.072" v="23622" actId="1076"/>
          <ac:spMkLst>
            <pc:docMk/>
            <pc:sldMk cId="986379891" sldId="303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7T20:36:20.072" v="23622" actId="1076"/>
          <ac:spMkLst>
            <pc:docMk/>
            <pc:sldMk cId="986379891" sldId="303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7T20:41:48.195" v="23648"/>
          <ac:spMkLst>
            <pc:docMk/>
            <pc:sldMk cId="986379891" sldId="303"/>
            <ac:spMk id="6" creationId="{6F126EAA-7F2F-2D3B-FE5E-F5412037C619}"/>
          </ac:spMkLst>
        </pc:spChg>
        <pc:picChg chg="add mod">
          <ac:chgData name="rachel thompson" userId="0b36789219b8ccef" providerId="LiveId" clId="{07C5BD21-12EB-48E4-8005-4F502D424401}" dt="2024-04-07T20:40:00.428" v="23636" actId="1076"/>
          <ac:picMkLst>
            <pc:docMk/>
            <pc:sldMk cId="986379891" sldId="303"/>
            <ac:picMk id="4" creationId="{2D6B62B3-E8F3-0A16-4F37-9314B64904CF}"/>
          </ac:picMkLst>
        </pc:picChg>
        <pc:picChg chg="add del mod modCrop">
          <ac:chgData name="rachel thompson" userId="0b36789219b8ccef" providerId="LiveId" clId="{07C5BD21-12EB-48E4-8005-4F502D424401}" dt="2024-04-07T20:39:13.643" v="23628" actId="478"/>
          <ac:picMkLst>
            <pc:docMk/>
            <pc:sldMk cId="986379891" sldId="303"/>
            <ac:picMk id="8" creationId="{37C3DBCA-91DA-EBCC-F36D-8D80678C7A84}"/>
          </ac:picMkLst>
        </pc:picChg>
        <pc:picChg chg="add mod">
          <ac:chgData name="rachel thompson" userId="0b36789219b8ccef" providerId="LiveId" clId="{07C5BD21-12EB-48E4-8005-4F502D424401}" dt="2024-04-07T20:40:05.671" v="23639" actId="1076"/>
          <ac:picMkLst>
            <pc:docMk/>
            <pc:sldMk cId="986379891" sldId="303"/>
            <ac:picMk id="10" creationId="{17A7A7B1-0B9C-1B51-E68C-BC84C830D449}"/>
          </ac:picMkLst>
        </pc:picChg>
      </pc:sldChg>
      <pc:sldChg chg="addSp modSp add mod">
        <pc:chgData name="rachel thompson" userId="0b36789219b8ccef" providerId="LiveId" clId="{07C5BD21-12EB-48E4-8005-4F502D424401}" dt="2024-04-07T20:42:02.295" v="23655" actId="1076"/>
        <pc:sldMkLst>
          <pc:docMk/>
          <pc:sldMk cId="2210032038" sldId="304"/>
        </pc:sldMkLst>
        <pc:spChg chg="mod">
          <ac:chgData name="rachel thompson" userId="0b36789219b8ccef" providerId="LiveId" clId="{07C5BD21-12EB-48E4-8005-4F502D424401}" dt="2024-04-07T20:41:59.223" v="23654" actId="20577"/>
          <ac:spMkLst>
            <pc:docMk/>
            <pc:sldMk cId="2210032038" sldId="304"/>
            <ac:spMk id="6" creationId="{6F126EAA-7F2F-2D3B-FE5E-F5412037C619}"/>
          </ac:spMkLst>
        </pc:spChg>
        <pc:picChg chg="add mod">
          <ac:chgData name="rachel thompson" userId="0b36789219b8ccef" providerId="LiveId" clId="{07C5BD21-12EB-48E4-8005-4F502D424401}" dt="2024-04-07T20:42:02.295" v="23655" actId="1076"/>
          <ac:picMkLst>
            <pc:docMk/>
            <pc:sldMk cId="2210032038" sldId="304"/>
            <ac:picMk id="4" creationId="{1DEECDC5-DC3F-8A73-66BA-37DF668DA0D5}"/>
          </ac:picMkLst>
        </pc:picChg>
      </pc:sldChg>
      <pc:sldChg chg="modSp add mod">
        <pc:chgData name="rachel thompson" userId="0b36789219b8ccef" providerId="LiveId" clId="{07C5BD21-12EB-48E4-8005-4F502D424401}" dt="2024-04-07T20:50:47.807" v="23729" actId="20577"/>
        <pc:sldMkLst>
          <pc:docMk/>
          <pc:sldMk cId="2028020815" sldId="305"/>
        </pc:sldMkLst>
        <pc:spChg chg="mod">
          <ac:chgData name="rachel thompson" userId="0b36789219b8ccef" providerId="LiveId" clId="{07C5BD21-12EB-48E4-8005-4F502D424401}" dt="2024-04-07T20:50:47.807" v="23729" actId="20577"/>
          <ac:spMkLst>
            <pc:docMk/>
            <pc:sldMk cId="2028020815" sldId="305"/>
            <ac:spMk id="6" creationId="{6F126EAA-7F2F-2D3B-FE5E-F5412037C619}"/>
          </ac:spMkLst>
        </pc:spChg>
      </pc:sldChg>
      <pc:sldChg chg="addSp delSp modSp add mod">
        <pc:chgData name="rachel thompson" userId="0b36789219b8ccef" providerId="LiveId" clId="{07C5BD21-12EB-48E4-8005-4F502D424401}" dt="2024-04-07T20:35:58.196" v="23621" actId="313"/>
        <pc:sldMkLst>
          <pc:docMk/>
          <pc:sldMk cId="3780064871" sldId="306"/>
        </pc:sldMkLst>
        <pc:spChg chg="mod">
          <ac:chgData name="rachel thompson" userId="0b36789219b8ccef" providerId="LiveId" clId="{07C5BD21-12EB-48E4-8005-4F502D424401}" dt="2024-04-07T20:33:43.484" v="23548" actId="20577"/>
          <ac:spMkLst>
            <pc:docMk/>
            <pc:sldMk cId="3780064871" sldId="306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7T20:35:58.196" v="23621" actId="313"/>
          <ac:spMkLst>
            <pc:docMk/>
            <pc:sldMk cId="3780064871" sldId="306"/>
            <ac:spMk id="6" creationId="{6F126EAA-7F2F-2D3B-FE5E-F5412037C619}"/>
          </ac:spMkLst>
        </pc:spChg>
        <pc:picChg chg="del mod">
          <ac:chgData name="rachel thompson" userId="0b36789219b8ccef" providerId="LiveId" clId="{07C5BD21-12EB-48E4-8005-4F502D424401}" dt="2024-04-07T20:35:54.736" v="23608" actId="478"/>
          <ac:picMkLst>
            <pc:docMk/>
            <pc:sldMk cId="3780064871" sldId="306"/>
            <ac:picMk id="4" creationId="{8E210EC8-1DE0-AF3A-DFC0-9BC2ACC3AEE6}"/>
          </ac:picMkLst>
        </pc:picChg>
        <pc:picChg chg="del">
          <ac:chgData name="rachel thompson" userId="0b36789219b8ccef" providerId="LiveId" clId="{07C5BD21-12EB-48E4-8005-4F502D424401}" dt="2024-04-07T20:33:56.581" v="23554" actId="478"/>
          <ac:picMkLst>
            <pc:docMk/>
            <pc:sldMk cId="3780064871" sldId="306"/>
            <ac:picMk id="8" creationId="{11E3671C-CF8A-858C-4286-F912D7623B62}"/>
          </ac:picMkLst>
        </pc:picChg>
        <pc:picChg chg="add mod">
          <ac:chgData name="rachel thompson" userId="0b36789219b8ccef" providerId="LiveId" clId="{07C5BD21-12EB-48E4-8005-4F502D424401}" dt="2024-04-07T20:35:17.443" v="23559" actId="14100"/>
          <ac:picMkLst>
            <pc:docMk/>
            <pc:sldMk cId="3780064871" sldId="306"/>
            <ac:picMk id="9" creationId="{DA656897-5DF3-F07E-6BBE-CAB89B8FA850}"/>
          </ac:picMkLst>
        </pc:picChg>
      </pc:sldChg>
      <pc:sldChg chg="addSp delSp modSp add mod">
        <pc:chgData name="rachel thompson" userId="0b36789219b8ccef" providerId="LiveId" clId="{07C5BD21-12EB-48E4-8005-4F502D424401}" dt="2024-04-07T20:54:07.689" v="23811" actId="1076"/>
        <pc:sldMkLst>
          <pc:docMk/>
          <pc:sldMk cId="981147383" sldId="307"/>
        </pc:sldMkLst>
        <pc:spChg chg="mod">
          <ac:chgData name="rachel thompson" userId="0b36789219b8ccef" providerId="LiveId" clId="{07C5BD21-12EB-48E4-8005-4F502D424401}" dt="2024-04-07T20:52:36.921" v="23780" actId="14100"/>
          <ac:spMkLst>
            <pc:docMk/>
            <pc:sldMk cId="981147383" sldId="307"/>
            <ac:spMk id="2" creationId="{18F1C175-7140-6D90-030E-C9AFC8177D36}"/>
          </ac:spMkLst>
        </pc:spChg>
        <pc:spChg chg="del">
          <ac:chgData name="rachel thompson" userId="0b36789219b8ccef" providerId="LiveId" clId="{07C5BD21-12EB-48E4-8005-4F502D424401}" dt="2024-04-07T20:52:19.171" v="23775" actId="478"/>
          <ac:spMkLst>
            <pc:docMk/>
            <pc:sldMk cId="981147383" sldId="307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7T20:53:53.612" v="23807" actId="20577"/>
          <ac:spMkLst>
            <pc:docMk/>
            <pc:sldMk cId="981147383" sldId="307"/>
            <ac:spMk id="6" creationId="{6F126EAA-7F2F-2D3B-FE5E-F5412037C619}"/>
          </ac:spMkLst>
        </pc:spChg>
        <pc:spChg chg="add del mod">
          <ac:chgData name="rachel thompson" userId="0b36789219b8ccef" providerId="LiveId" clId="{07C5BD21-12EB-48E4-8005-4F502D424401}" dt="2024-04-07T20:52:28.625" v="23777" actId="478"/>
          <ac:spMkLst>
            <pc:docMk/>
            <pc:sldMk cId="981147383" sldId="307"/>
            <ac:spMk id="7" creationId="{AF1468DF-D1A4-C904-D187-25571B69E84D}"/>
          </ac:spMkLst>
        </pc:spChg>
        <pc:picChg chg="mod">
          <ac:chgData name="rachel thompson" userId="0b36789219b8ccef" providerId="LiveId" clId="{07C5BD21-12EB-48E4-8005-4F502D424401}" dt="2024-04-07T20:52:42.875" v="23782" actId="1076"/>
          <ac:picMkLst>
            <pc:docMk/>
            <pc:sldMk cId="981147383" sldId="307"/>
            <ac:picMk id="4" creationId="{05A6E342-41F8-4C4C-82D3-469133D77469}"/>
          </ac:picMkLst>
        </pc:picChg>
        <pc:picChg chg="mod">
          <ac:chgData name="rachel thompson" userId="0b36789219b8ccef" providerId="LiveId" clId="{07C5BD21-12EB-48E4-8005-4F502D424401}" dt="2024-04-07T20:52:40.524" v="23781" actId="1076"/>
          <ac:picMkLst>
            <pc:docMk/>
            <pc:sldMk cId="981147383" sldId="307"/>
            <ac:picMk id="8" creationId="{E24A9692-2075-EDE9-C9CE-CDFD486592ED}"/>
          </ac:picMkLst>
        </pc:picChg>
        <pc:picChg chg="del">
          <ac:chgData name="rachel thompson" userId="0b36789219b8ccef" providerId="LiveId" clId="{07C5BD21-12EB-48E4-8005-4F502D424401}" dt="2024-04-07T20:52:45.050" v="23783" actId="478"/>
          <ac:picMkLst>
            <pc:docMk/>
            <pc:sldMk cId="981147383" sldId="307"/>
            <ac:picMk id="10" creationId="{C6E78A44-DE55-D7D4-4317-87D994A63EC0}"/>
          </ac:picMkLst>
        </pc:picChg>
        <pc:picChg chg="add mod modCrop">
          <ac:chgData name="rachel thompson" userId="0b36789219b8ccef" providerId="LiveId" clId="{07C5BD21-12EB-48E4-8005-4F502D424401}" dt="2024-04-07T20:54:07.689" v="23811" actId="1076"/>
          <ac:picMkLst>
            <pc:docMk/>
            <pc:sldMk cId="981147383" sldId="307"/>
            <ac:picMk id="11" creationId="{D7991C2A-1F7F-9F7C-30FA-43DF4A04310B}"/>
          </ac:picMkLst>
        </pc:picChg>
      </pc:sldChg>
      <pc:sldChg chg="addSp delSp modSp add mod">
        <pc:chgData name="rachel thompson" userId="0b36789219b8ccef" providerId="LiveId" clId="{07C5BD21-12EB-48E4-8005-4F502D424401}" dt="2024-04-07T20:56:34.028" v="23886" actId="1037"/>
        <pc:sldMkLst>
          <pc:docMk/>
          <pc:sldMk cId="1603086322" sldId="308"/>
        </pc:sldMkLst>
        <pc:spChg chg="mod">
          <ac:chgData name="rachel thompson" userId="0b36789219b8ccef" providerId="LiveId" clId="{07C5BD21-12EB-48E4-8005-4F502D424401}" dt="2024-04-07T20:56:23.273" v="23872" actId="1076"/>
          <ac:spMkLst>
            <pc:docMk/>
            <pc:sldMk cId="1603086322" sldId="308"/>
            <ac:spMk id="2" creationId="{18F1C175-7140-6D90-030E-C9AFC8177D36}"/>
          </ac:spMkLst>
        </pc:spChg>
        <pc:spChg chg="del">
          <ac:chgData name="rachel thompson" userId="0b36789219b8ccef" providerId="LiveId" clId="{07C5BD21-12EB-48E4-8005-4F502D424401}" dt="2024-04-07T20:54:37.559" v="23858" actId="478"/>
          <ac:spMkLst>
            <pc:docMk/>
            <pc:sldMk cId="1603086322" sldId="308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7T20:56:34.028" v="23886" actId="1037"/>
          <ac:spMkLst>
            <pc:docMk/>
            <pc:sldMk cId="1603086322" sldId="308"/>
            <ac:spMk id="6" creationId="{6F126EAA-7F2F-2D3B-FE5E-F5412037C619}"/>
          </ac:spMkLst>
        </pc:spChg>
        <pc:spChg chg="add del mod">
          <ac:chgData name="rachel thompson" userId="0b36789219b8ccef" providerId="LiveId" clId="{07C5BD21-12EB-48E4-8005-4F502D424401}" dt="2024-04-07T20:54:40.137" v="23859" actId="478"/>
          <ac:spMkLst>
            <pc:docMk/>
            <pc:sldMk cId="1603086322" sldId="308"/>
            <ac:spMk id="9" creationId="{2AF1C4C8-24B4-5FEA-D1F8-88F23F2FC52E}"/>
          </ac:spMkLst>
        </pc:spChg>
        <pc:picChg chg="mod">
          <ac:chgData name="rachel thompson" userId="0b36789219b8ccef" providerId="LiveId" clId="{07C5BD21-12EB-48E4-8005-4F502D424401}" dt="2024-04-07T20:54:52.980" v="23864" actId="1076"/>
          <ac:picMkLst>
            <pc:docMk/>
            <pc:sldMk cId="1603086322" sldId="308"/>
            <ac:picMk id="3" creationId="{32C50E88-6FEF-1BDF-C9C9-87BD42FF775B}"/>
          </ac:picMkLst>
        </pc:picChg>
        <pc:picChg chg="mod">
          <ac:chgData name="rachel thompson" userId="0b36789219b8ccef" providerId="LiveId" clId="{07C5BD21-12EB-48E4-8005-4F502D424401}" dt="2024-04-07T20:54:50.506" v="23863" actId="1076"/>
          <ac:picMkLst>
            <pc:docMk/>
            <pc:sldMk cId="1603086322" sldId="308"/>
            <ac:picMk id="4" creationId="{8E210EC8-1DE0-AF3A-DFC0-9BC2ACC3AEE6}"/>
          </ac:picMkLst>
        </pc:picChg>
        <pc:picChg chg="del">
          <ac:chgData name="rachel thompson" userId="0b36789219b8ccef" providerId="LiveId" clId="{07C5BD21-12EB-48E4-8005-4F502D424401}" dt="2024-04-07T20:54:56.118" v="23865" actId="478"/>
          <ac:picMkLst>
            <pc:docMk/>
            <pc:sldMk cId="1603086322" sldId="308"/>
            <ac:picMk id="8" creationId="{11E3671C-CF8A-858C-4286-F912D7623B62}"/>
          </ac:picMkLst>
        </pc:picChg>
        <pc:picChg chg="add mod">
          <ac:chgData name="rachel thompson" userId="0b36789219b8ccef" providerId="LiveId" clId="{07C5BD21-12EB-48E4-8005-4F502D424401}" dt="2024-04-07T20:56:15.705" v="23869" actId="1076"/>
          <ac:picMkLst>
            <pc:docMk/>
            <pc:sldMk cId="1603086322" sldId="308"/>
            <ac:picMk id="11" creationId="{5520540F-7546-856F-BD82-E539DE21FE1A}"/>
          </ac:picMkLst>
        </pc:picChg>
      </pc:sldChg>
      <pc:sldChg chg="addSp delSp modSp add mod">
        <pc:chgData name="rachel thompson" userId="0b36789219b8ccef" providerId="LiveId" clId="{07C5BD21-12EB-48E4-8005-4F502D424401}" dt="2024-04-07T20:59:40.133" v="23920" actId="1076"/>
        <pc:sldMkLst>
          <pc:docMk/>
          <pc:sldMk cId="709571434" sldId="309"/>
        </pc:sldMkLst>
        <pc:spChg chg="mod">
          <ac:chgData name="rachel thompson" userId="0b36789219b8ccef" providerId="LiveId" clId="{07C5BD21-12EB-48E4-8005-4F502D424401}" dt="2024-04-07T20:59:02.317" v="23913" actId="14100"/>
          <ac:spMkLst>
            <pc:docMk/>
            <pc:sldMk cId="709571434" sldId="309"/>
            <ac:spMk id="6" creationId="{6F126EAA-7F2F-2D3B-FE5E-F5412037C619}"/>
          </ac:spMkLst>
        </pc:spChg>
        <pc:picChg chg="del">
          <ac:chgData name="rachel thompson" userId="0b36789219b8ccef" providerId="LiveId" clId="{07C5BD21-12EB-48E4-8005-4F502D424401}" dt="2024-04-07T20:59:08.512" v="23915" actId="478"/>
          <ac:picMkLst>
            <pc:docMk/>
            <pc:sldMk cId="709571434" sldId="309"/>
            <ac:picMk id="3" creationId="{32C50E88-6FEF-1BDF-C9C9-87BD42FF775B}"/>
          </ac:picMkLst>
        </pc:picChg>
        <pc:picChg chg="add mod">
          <ac:chgData name="rachel thompson" userId="0b36789219b8ccef" providerId="LiveId" clId="{07C5BD21-12EB-48E4-8005-4F502D424401}" dt="2024-04-07T20:59:40.133" v="23920" actId="1076"/>
          <ac:picMkLst>
            <pc:docMk/>
            <pc:sldMk cId="709571434" sldId="309"/>
            <ac:picMk id="7" creationId="{FD30173A-8330-81AF-51A5-771294CB8927}"/>
          </ac:picMkLst>
        </pc:picChg>
        <pc:picChg chg="del">
          <ac:chgData name="rachel thompson" userId="0b36789219b8ccef" providerId="LiveId" clId="{07C5BD21-12EB-48E4-8005-4F502D424401}" dt="2024-04-07T20:59:06.207" v="23914" actId="478"/>
          <ac:picMkLst>
            <pc:docMk/>
            <pc:sldMk cId="709571434" sldId="309"/>
            <ac:picMk id="9" creationId="{DA656897-5DF3-F07E-6BBE-CAB89B8FA850}"/>
          </ac:picMkLst>
        </pc:picChg>
      </pc:sldChg>
      <pc:sldChg chg="modSp add mod">
        <pc:chgData name="rachel thompson" userId="0b36789219b8ccef" providerId="LiveId" clId="{07C5BD21-12EB-48E4-8005-4F502D424401}" dt="2024-04-07T21:01:23.823" v="24102" actId="20577"/>
        <pc:sldMkLst>
          <pc:docMk/>
          <pc:sldMk cId="3816343334" sldId="310"/>
        </pc:sldMkLst>
        <pc:spChg chg="mod">
          <ac:chgData name="rachel thompson" userId="0b36789219b8ccef" providerId="LiveId" clId="{07C5BD21-12EB-48E4-8005-4F502D424401}" dt="2024-04-07T21:00:14.831" v="23970" actId="1076"/>
          <ac:spMkLst>
            <pc:docMk/>
            <pc:sldMk cId="3816343334" sldId="310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7T21:00:23.982" v="23997" actId="20577"/>
          <ac:spMkLst>
            <pc:docMk/>
            <pc:sldMk cId="3816343334" sldId="310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7T21:01:23.823" v="24102" actId="20577"/>
          <ac:spMkLst>
            <pc:docMk/>
            <pc:sldMk cId="3816343334" sldId="310"/>
            <ac:spMk id="6" creationId="{6F126EAA-7F2F-2D3B-FE5E-F5412037C619}"/>
          </ac:spMkLst>
        </pc:spChg>
      </pc:sldChg>
      <pc:sldChg chg="modSp add mod">
        <pc:chgData name="rachel thompson" userId="0b36789219b8ccef" providerId="LiveId" clId="{07C5BD21-12EB-48E4-8005-4F502D424401}" dt="2024-04-07T21:03:52.908" v="24239" actId="1076"/>
        <pc:sldMkLst>
          <pc:docMk/>
          <pc:sldMk cId="459010237" sldId="311"/>
        </pc:sldMkLst>
        <pc:spChg chg="mod">
          <ac:chgData name="rachel thompson" userId="0b36789219b8ccef" providerId="LiveId" clId="{07C5BD21-12EB-48E4-8005-4F502D424401}" dt="2024-04-07T21:03:44.047" v="24237" actId="20577"/>
          <ac:spMkLst>
            <pc:docMk/>
            <pc:sldMk cId="459010237" sldId="311"/>
            <ac:spMk id="6" creationId="{6F126EAA-7F2F-2D3B-FE5E-F5412037C619}"/>
          </ac:spMkLst>
        </pc:spChg>
        <pc:picChg chg="mod">
          <ac:chgData name="rachel thompson" userId="0b36789219b8ccef" providerId="LiveId" clId="{07C5BD21-12EB-48E4-8005-4F502D424401}" dt="2024-04-07T21:03:52.908" v="24239" actId="1076"/>
          <ac:picMkLst>
            <pc:docMk/>
            <pc:sldMk cId="459010237" sldId="311"/>
            <ac:picMk id="11" creationId="{D7991C2A-1F7F-9F7C-30FA-43DF4A04310B}"/>
          </ac:picMkLst>
        </pc:picChg>
      </pc:sldChg>
      <pc:sldChg chg="addSp delSp modSp add mod">
        <pc:chgData name="rachel thompson" userId="0b36789219b8ccef" providerId="LiveId" clId="{07C5BD21-12EB-48E4-8005-4F502D424401}" dt="2024-04-07T22:34:21.330" v="26005" actId="478"/>
        <pc:sldMkLst>
          <pc:docMk/>
          <pc:sldMk cId="4187301744" sldId="312"/>
        </pc:sldMkLst>
        <pc:spChg chg="mod">
          <ac:chgData name="rachel thompson" userId="0b36789219b8ccef" providerId="LiveId" clId="{07C5BD21-12EB-48E4-8005-4F502D424401}" dt="2024-04-07T21:06:37.032" v="24326" actId="1076"/>
          <ac:spMkLst>
            <pc:docMk/>
            <pc:sldMk cId="4187301744" sldId="312"/>
            <ac:spMk id="6" creationId="{6F126EAA-7F2F-2D3B-FE5E-F5412037C619}"/>
          </ac:spMkLst>
        </pc:spChg>
        <pc:picChg chg="mod">
          <ac:chgData name="rachel thompson" userId="0b36789219b8ccef" providerId="LiveId" clId="{07C5BD21-12EB-48E4-8005-4F502D424401}" dt="2024-04-07T21:06:41.418" v="24328" actId="1076"/>
          <ac:picMkLst>
            <pc:docMk/>
            <pc:sldMk cId="4187301744" sldId="312"/>
            <ac:picMk id="3" creationId="{32C50E88-6FEF-1BDF-C9C9-87BD42FF775B}"/>
          </ac:picMkLst>
        </pc:picChg>
        <pc:picChg chg="mod">
          <ac:chgData name="rachel thompson" userId="0b36789219b8ccef" providerId="LiveId" clId="{07C5BD21-12EB-48E4-8005-4F502D424401}" dt="2024-04-07T21:06:39.590" v="24327" actId="1076"/>
          <ac:picMkLst>
            <pc:docMk/>
            <pc:sldMk cId="4187301744" sldId="312"/>
            <ac:picMk id="4" creationId="{8E210EC8-1DE0-AF3A-DFC0-9BC2ACC3AEE6}"/>
          </ac:picMkLst>
        </pc:picChg>
        <pc:picChg chg="add del mod">
          <ac:chgData name="rachel thompson" userId="0b36789219b8ccef" providerId="LiveId" clId="{07C5BD21-12EB-48E4-8005-4F502D424401}" dt="2024-04-07T22:34:21.330" v="26005" actId="478"/>
          <ac:picMkLst>
            <pc:docMk/>
            <pc:sldMk cId="4187301744" sldId="312"/>
            <ac:picMk id="7" creationId="{089790C6-D98E-5F2D-35B9-833ED85181CF}"/>
          </ac:picMkLst>
        </pc:picChg>
        <pc:picChg chg="del">
          <ac:chgData name="rachel thompson" userId="0b36789219b8ccef" providerId="LiveId" clId="{07C5BD21-12EB-48E4-8005-4F502D424401}" dt="2024-04-07T21:04:32.503" v="24244" actId="478"/>
          <ac:picMkLst>
            <pc:docMk/>
            <pc:sldMk cId="4187301744" sldId="312"/>
            <ac:picMk id="11" creationId="{5520540F-7546-856F-BD82-E539DE21FE1A}"/>
          </ac:picMkLst>
        </pc:picChg>
      </pc:sldChg>
      <pc:sldChg chg="addSp delSp modSp add mod">
        <pc:chgData name="rachel thompson" userId="0b36789219b8ccef" providerId="LiveId" clId="{07C5BD21-12EB-48E4-8005-4F502D424401}" dt="2024-04-07T21:08:49.472" v="24347" actId="1076"/>
        <pc:sldMkLst>
          <pc:docMk/>
          <pc:sldMk cId="3957823760" sldId="313"/>
        </pc:sldMkLst>
        <pc:spChg chg="mod">
          <ac:chgData name="rachel thompson" userId="0b36789219b8ccef" providerId="LiveId" clId="{07C5BD21-12EB-48E4-8005-4F502D424401}" dt="2024-04-07T21:08:03.229" v="24340" actId="1076"/>
          <ac:spMkLst>
            <pc:docMk/>
            <pc:sldMk cId="3957823760" sldId="313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7T21:07:51.966" v="24334" actId="14100"/>
          <ac:spMkLst>
            <pc:docMk/>
            <pc:sldMk cId="3957823760" sldId="313"/>
            <ac:spMk id="6" creationId="{6F126EAA-7F2F-2D3B-FE5E-F5412037C619}"/>
          </ac:spMkLst>
        </pc:spChg>
        <pc:picChg chg="add mod">
          <ac:chgData name="rachel thompson" userId="0b36789219b8ccef" providerId="LiveId" clId="{07C5BD21-12EB-48E4-8005-4F502D424401}" dt="2024-04-07T21:08:49.472" v="24347" actId="1076"/>
          <ac:picMkLst>
            <pc:docMk/>
            <pc:sldMk cId="3957823760" sldId="313"/>
            <ac:picMk id="4" creationId="{C22CFEC5-53C9-E99B-7C2D-0015A3BF2ABA}"/>
          </ac:picMkLst>
        </pc:picChg>
        <pc:picChg chg="del">
          <ac:chgData name="rachel thompson" userId="0b36789219b8ccef" providerId="LiveId" clId="{07C5BD21-12EB-48E4-8005-4F502D424401}" dt="2024-04-07T21:07:55.010" v="24335" actId="478"/>
          <ac:picMkLst>
            <pc:docMk/>
            <pc:sldMk cId="3957823760" sldId="313"/>
            <ac:picMk id="7" creationId="{FD30173A-8330-81AF-51A5-771294CB8927}"/>
          </ac:picMkLst>
        </pc:picChg>
      </pc:sldChg>
      <pc:sldChg chg="modSp add mod">
        <pc:chgData name="rachel thompson" userId="0b36789219b8ccef" providerId="LiveId" clId="{07C5BD21-12EB-48E4-8005-4F502D424401}" dt="2024-04-07T21:13:21.205" v="24602" actId="20577"/>
        <pc:sldMkLst>
          <pc:docMk/>
          <pc:sldMk cId="3743047884" sldId="314"/>
        </pc:sldMkLst>
        <pc:spChg chg="mod">
          <ac:chgData name="rachel thompson" userId="0b36789219b8ccef" providerId="LiveId" clId="{07C5BD21-12EB-48E4-8005-4F502D424401}" dt="2024-04-07T21:08:58.111" v="24374" actId="20577"/>
          <ac:spMkLst>
            <pc:docMk/>
            <pc:sldMk cId="3743047884" sldId="314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7T21:13:21.205" v="24602" actId="20577"/>
          <ac:spMkLst>
            <pc:docMk/>
            <pc:sldMk cId="3743047884" sldId="314"/>
            <ac:spMk id="6" creationId="{6F126EAA-7F2F-2D3B-FE5E-F5412037C619}"/>
          </ac:spMkLst>
        </pc:spChg>
      </pc:sldChg>
      <pc:sldChg chg="addSp delSp modSp add mod">
        <pc:chgData name="rachel thompson" userId="0b36789219b8ccef" providerId="LiveId" clId="{07C5BD21-12EB-48E4-8005-4F502D424401}" dt="2024-04-07T21:17:46.338" v="24815" actId="1076"/>
        <pc:sldMkLst>
          <pc:docMk/>
          <pc:sldMk cId="1703035758" sldId="315"/>
        </pc:sldMkLst>
        <pc:spChg chg="mod">
          <ac:chgData name="rachel thompson" userId="0b36789219b8ccef" providerId="LiveId" clId="{07C5BD21-12EB-48E4-8005-4F502D424401}" dt="2024-04-07T21:14:40.337" v="24684" actId="20577"/>
          <ac:spMkLst>
            <pc:docMk/>
            <pc:sldMk cId="1703035758" sldId="315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7T21:17:38.656" v="24812" actId="20577"/>
          <ac:spMkLst>
            <pc:docMk/>
            <pc:sldMk cId="1703035758" sldId="315"/>
            <ac:spMk id="6" creationId="{6F126EAA-7F2F-2D3B-FE5E-F5412037C619}"/>
          </ac:spMkLst>
        </pc:spChg>
        <pc:picChg chg="add mod">
          <ac:chgData name="rachel thompson" userId="0b36789219b8ccef" providerId="LiveId" clId="{07C5BD21-12EB-48E4-8005-4F502D424401}" dt="2024-04-07T21:15:09.897" v="24700" actId="1076"/>
          <ac:picMkLst>
            <pc:docMk/>
            <pc:sldMk cId="1703035758" sldId="315"/>
            <ac:picMk id="5" creationId="{03ACF6FA-57C9-E94F-7CB8-6A807CF79229}"/>
          </ac:picMkLst>
        </pc:picChg>
        <pc:picChg chg="del">
          <ac:chgData name="rachel thompson" userId="0b36789219b8ccef" providerId="LiveId" clId="{07C5BD21-12EB-48E4-8005-4F502D424401}" dt="2024-04-07T21:14:50.300" v="24696" actId="478"/>
          <ac:picMkLst>
            <pc:docMk/>
            <pc:sldMk cId="1703035758" sldId="315"/>
            <ac:picMk id="8" creationId="{E24A9692-2075-EDE9-C9CE-CDFD486592ED}"/>
          </ac:picMkLst>
        </pc:picChg>
        <pc:picChg chg="add mod">
          <ac:chgData name="rachel thompson" userId="0b36789219b8ccef" providerId="LiveId" clId="{07C5BD21-12EB-48E4-8005-4F502D424401}" dt="2024-04-07T21:17:46.338" v="24815" actId="1076"/>
          <ac:picMkLst>
            <pc:docMk/>
            <pc:sldMk cId="1703035758" sldId="315"/>
            <ac:picMk id="9" creationId="{7CDD26DB-F1F0-65D5-420D-A7DA5AA6D5F5}"/>
          </ac:picMkLst>
        </pc:picChg>
        <pc:picChg chg="del">
          <ac:chgData name="rachel thompson" userId="0b36789219b8ccef" providerId="LiveId" clId="{07C5BD21-12EB-48E4-8005-4F502D424401}" dt="2024-04-07T21:16:03.434" v="24726" actId="478"/>
          <ac:picMkLst>
            <pc:docMk/>
            <pc:sldMk cId="1703035758" sldId="315"/>
            <ac:picMk id="11" creationId="{D7991C2A-1F7F-9F7C-30FA-43DF4A04310B}"/>
          </ac:picMkLst>
        </pc:picChg>
      </pc:sldChg>
      <pc:sldChg chg="addSp delSp modSp add mod">
        <pc:chgData name="rachel thompson" userId="0b36789219b8ccef" providerId="LiveId" clId="{07C5BD21-12EB-48E4-8005-4F502D424401}" dt="2024-04-07T21:19:42.008" v="24932" actId="1076"/>
        <pc:sldMkLst>
          <pc:docMk/>
          <pc:sldMk cId="819707378" sldId="316"/>
        </pc:sldMkLst>
        <pc:spChg chg="mod">
          <ac:chgData name="rachel thompson" userId="0b36789219b8ccef" providerId="LiveId" clId="{07C5BD21-12EB-48E4-8005-4F502D424401}" dt="2024-04-07T21:18:05.132" v="24876" actId="20577"/>
          <ac:spMkLst>
            <pc:docMk/>
            <pc:sldMk cId="819707378" sldId="316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7T21:19:33.201" v="24928" actId="313"/>
          <ac:spMkLst>
            <pc:docMk/>
            <pc:sldMk cId="819707378" sldId="316"/>
            <ac:spMk id="6" creationId="{6F126EAA-7F2F-2D3B-FE5E-F5412037C619}"/>
          </ac:spMkLst>
        </pc:spChg>
        <pc:picChg chg="add mod">
          <ac:chgData name="rachel thompson" userId="0b36789219b8ccef" providerId="LiveId" clId="{07C5BD21-12EB-48E4-8005-4F502D424401}" dt="2024-04-07T21:19:42.008" v="24932" actId="1076"/>
          <ac:picMkLst>
            <pc:docMk/>
            <pc:sldMk cId="819707378" sldId="316"/>
            <ac:picMk id="7" creationId="{44B46F32-BAE5-BE1B-D83C-2A6C14EFA6DA}"/>
          </ac:picMkLst>
        </pc:picChg>
        <pc:picChg chg="del">
          <ac:chgData name="rachel thompson" userId="0b36789219b8ccef" providerId="LiveId" clId="{07C5BD21-12EB-48E4-8005-4F502D424401}" dt="2024-04-07T21:18:09.366" v="24877" actId="478"/>
          <ac:picMkLst>
            <pc:docMk/>
            <pc:sldMk cId="819707378" sldId="316"/>
            <ac:picMk id="9" creationId="{7CDD26DB-F1F0-65D5-420D-A7DA5AA6D5F5}"/>
          </ac:picMkLst>
        </pc:picChg>
      </pc:sldChg>
      <pc:sldChg chg="addSp delSp modSp add mod">
        <pc:chgData name="rachel thompson" userId="0b36789219b8ccef" providerId="LiveId" clId="{07C5BD21-12EB-48E4-8005-4F502D424401}" dt="2024-04-07T21:21:28.003" v="25004" actId="20577"/>
        <pc:sldMkLst>
          <pc:docMk/>
          <pc:sldMk cId="1628305535" sldId="317"/>
        </pc:sldMkLst>
        <pc:spChg chg="mod">
          <ac:chgData name="rachel thompson" userId="0b36789219b8ccef" providerId="LiveId" clId="{07C5BD21-12EB-48E4-8005-4F502D424401}" dt="2024-04-07T21:20:03.363" v="24957" actId="20577"/>
          <ac:spMkLst>
            <pc:docMk/>
            <pc:sldMk cId="1628305535" sldId="317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7T21:21:28.003" v="25004" actId="20577"/>
          <ac:spMkLst>
            <pc:docMk/>
            <pc:sldMk cId="1628305535" sldId="317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7T21:21:19.519" v="25003" actId="20577"/>
          <ac:spMkLst>
            <pc:docMk/>
            <pc:sldMk cId="1628305535" sldId="317"/>
            <ac:spMk id="6" creationId="{6F126EAA-7F2F-2D3B-FE5E-F5412037C619}"/>
          </ac:spMkLst>
        </pc:spChg>
        <pc:picChg chg="del">
          <ac:chgData name="rachel thompson" userId="0b36789219b8ccef" providerId="LiveId" clId="{07C5BD21-12EB-48E4-8005-4F502D424401}" dt="2024-04-07T21:20:28.031" v="24987" actId="478"/>
          <ac:picMkLst>
            <pc:docMk/>
            <pc:sldMk cId="1628305535" sldId="317"/>
            <ac:picMk id="4" creationId="{C22CFEC5-53C9-E99B-7C2D-0015A3BF2ABA}"/>
          </ac:picMkLst>
        </pc:picChg>
        <pc:picChg chg="add mod">
          <ac:chgData name="rachel thompson" userId="0b36789219b8ccef" providerId="LiveId" clId="{07C5BD21-12EB-48E4-8005-4F502D424401}" dt="2024-04-07T21:21:13.694" v="24990" actId="1076"/>
          <ac:picMkLst>
            <pc:docMk/>
            <pc:sldMk cId="1628305535" sldId="317"/>
            <ac:picMk id="7" creationId="{8DFAD098-69C4-5127-B399-72D9A7A6D3D7}"/>
          </ac:picMkLst>
        </pc:picChg>
      </pc:sldChg>
      <pc:sldChg chg="addSp delSp modSp add mod">
        <pc:chgData name="rachel thompson" userId="0b36789219b8ccef" providerId="LiveId" clId="{07C5BD21-12EB-48E4-8005-4F502D424401}" dt="2024-04-07T21:24:15.130" v="25085" actId="1076"/>
        <pc:sldMkLst>
          <pc:docMk/>
          <pc:sldMk cId="2185778681" sldId="318"/>
        </pc:sldMkLst>
        <pc:spChg chg="mod">
          <ac:chgData name="rachel thompson" userId="0b36789219b8ccef" providerId="LiveId" clId="{07C5BD21-12EB-48E4-8005-4F502D424401}" dt="2024-04-07T21:22:48.003" v="25078" actId="20577"/>
          <ac:spMkLst>
            <pc:docMk/>
            <pc:sldMk cId="2185778681" sldId="318"/>
            <ac:spMk id="6" creationId="{6F126EAA-7F2F-2D3B-FE5E-F5412037C619}"/>
          </ac:spMkLst>
        </pc:spChg>
        <pc:picChg chg="add mod">
          <ac:chgData name="rachel thompson" userId="0b36789219b8ccef" providerId="LiveId" clId="{07C5BD21-12EB-48E4-8005-4F502D424401}" dt="2024-04-07T21:22:51.429" v="25080" actId="1076"/>
          <ac:picMkLst>
            <pc:docMk/>
            <pc:sldMk cId="2185778681" sldId="318"/>
            <ac:picMk id="4" creationId="{481DFF83-3D63-1423-3455-6F0E9AE7E4B9}"/>
          </ac:picMkLst>
        </pc:picChg>
        <pc:picChg chg="del">
          <ac:chgData name="rachel thompson" userId="0b36789219b8ccef" providerId="LiveId" clId="{07C5BD21-12EB-48E4-8005-4F502D424401}" dt="2024-04-07T21:22:40.210" v="25047" actId="478"/>
          <ac:picMkLst>
            <pc:docMk/>
            <pc:sldMk cId="2185778681" sldId="318"/>
            <ac:picMk id="7" creationId="{8DFAD098-69C4-5127-B399-72D9A7A6D3D7}"/>
          </ac:picMkLst>
        </pc:picChg>
        <pc:picChg chg="add mod">
          <ac:chgData name="rachel thompson" userId="0b36789219b8ccef" providerId="LiveId" clId="{07C5BD21-12EB-48E4-8005-4F502D424401}" dt="2024-04-07T21:24:15.130" v="25085" actId="1076"/>
          <ac:picMkLst>
            <pc:docMk/>
            <pc:sldMk cId="2185778681" sldId="318"/>
            <ac:picMk id="9" creationId="{C1960F07-EB9B-B0D5-5C16-E5D477F8AA36}"/>
          </ac:picMkLst>
        </pc:picChg>
      </pc:sldChg>
      <pc:sldChg chg="modSp add mod">
        <pc:chgData name="rachel thompson" userId="0b36789219b8ccef" providerId="LiveId" clId="{07C5BD21-12EB-48E4-8005-4F502D424401}" dt="2024-04-07T21:57:26.614" v="26003" actId="207"/>
        <pc:sldMkLst>
          <pc:docMk/>
          <pc:sldMk cId="2785043023" sldId="319"/>
        </pc:sldMkLst>
        <pc:spChg chg="mod">
          <ac:chgData name="rachel thompson" userId="0b36789219b8ccef" providerId="LiveId" clId="{07C5BD21-12EB-48E4-8005-4F502D424401}" dt="2024-04-07T21:47:53.096" v="25351" actId="20577"/>
          <ac:spMkLst>
            <pc:docMk/>
            <pc:sldMk cId="2785043023" sldId="319"/>
            <ac:spMk id="2" creationId="{18F1C175-7140-6D90-030E-C9AFC8177D36}"/>
          </ac:spMkLst>
        </pc:spChg>
        <pc:spChg chg="mod">
          <ac:chgData name="rachel thompson" userId="0b36789219b8ccef" providerId="LiveId" clId="{07C5BD21-12EB-48E4-8005-4F502D424401}" dt="2024-04-07T21:48:42.700" v="25524" actId="1076"/>
          <ac:spMkLst>
            <pc:docMk/>
            <pc:sldMk cId="2785043023" sldId="319"/>
            <ac:spMk id="5" creationId="{8FDD61A4-D1D3-DEB0-58AB-3508EB55224B}"/>
          </ac:spMkLst>
        </pc:spChg>
        <pc:spChg chg="mod">
          <ac:chgData name="rachel thompson" userId="0b36789219b8ccef" providerId="LiveId" clId="{07C5BD21-12EB-48E4-8005-4F502D424401}" dt="2024-04-07T21:57:26.614" v="26003" actId="207"/>
          <ac:spMkLst>
            <pc:docMk/>
            <pc:sldMk cId="2785043023" sldId="319"/>
            <ac:spMk id="6" creationId="{6F126EAA-7F2F-2D3B-FE5E-F5412037C619}"/>
          </ac:spMkLst>
        </pc:spChg>
      </pc:sldChg>
      <pc:sldChg chg="modSp add mod">
        <pc:chgData name="rachel thompson" userId="0b36789219b8ccef" providerId="LiveId" clId="{07C5BD21-12EB-48E4-8005-4F502D424401}" dt="2024-04-07T22:40:35.843" v="26060" actId="20577"/>
        <pc:sldMkLst>
          <pc:docMk/>
          <pc:sldMk cId="2305334831" sldId="320"/>
        </pc:sldMkLst>
        <pc:spChg chg="mod">
          <ac:chgData name="rachel thompson" userId="0b36789219b8ccef" providerId="LiveId" clId="{07C5BD21-12EB-48E4-8005-4F502D424401}" dt="2024-04-07T22:40:35.843" v="26060" actId="20577"/>
          <ac:spMkLst>
            <pc:docMk/>
            <pc:sldMk cId="2305334831" sldId="320"/>
            <ac:spMk id="2" creationId="{18F1C175-7140-6D90-030E-C9AFC8177D36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17:48:42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3650 121 24575,'-27'-2'0,"-1"-1"0,1-1 0,-50-14 0,40 8 0,-46-5 0,70 14 0,-879-66 0,812 67 0,-82-1 0,-243 31 0,-163 79 0,516-95 0,0 3 0,1 3 0,2 1 0,-54 32 0,-47 20 0,122-60 0,2 1 0,-1 2 0,2 0 0,-27 23 0,-85 84 0,32-26 0,79-71 0,1 0 0,1 2 0,1 1 0,-25 43 0,13-20 0,12-14 0,1 0 0,3 2 0,1 1 0,2 0 0,2 1 0,-10 48 0,-25 120 0,39-160 0,2 1 0,2-1 0,2 1 0,6 94 0,0-57 0,-2-74 0,1-1 0,1 1 0,0-1 0,1 0 0,0 0 0,1 0 0,0 0 0,1 0 0,1-1 0,8 15 0,3-1 0,2 0 0,0-1 0,29 28 0,27 38 0,-52-61 0,1-2 0,39 38 0,-23-33 0,1-2 0,2-2 0,1-1 0,78 36 0,-42-31 0,0-3 0,87 20 0,-68-24 0,2-5 0,0-3 0,189 7 0,-276-25 0,150 1 0,287-33 0,-313 11 0,144-27 0,23-32 0,-195 50 0,33-13 0,254-114 0,-346 128 0,-1-2 0,-2-2 0,-1-2 0,76-74 0,-74 65 0,-27 21 0,0-1 0,-2 0 0,-1-2 0,-1 0 0,-1-1 0,21-45 0,-15 27 0,8-9 0,-17 32 0,-1 0 0,-1-2 0,-1 1 0,-1-2 0,-2 1 0,7-29 0,-7-13 0,-2-1 0,-4 1 0,-10-109 0,6 155 0,-1 1 0,-1 0 0,0 1 0,-2-1 0,0 1 0,-1 0 0,-12-23 0,-79-117 0,33 58 0,35 51 0,-2 1 0,-3 2 0,-1 1 0,-2 2 0,-2 1 0,-1 3 0,-92-68 0,91 77 0,29 19 0,0 1 0,-1 1 0,0 0 0,-1 0 0,0 2 0,0 0 0,-21-7 0,-218-73 0,116 35 0,111 43-1365,3 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18:44:02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684 0 24575,'0'4'0,"-1"0"0,0 0 0,1-1 0,-2 1 0,1 0 0,0-1 0,-1 1 0,1-1 0,-1 1 0,0-1 0,-1 0 0,-1 3 0,-36 38 0,28-31 0,-308 306 0,299-300 0,-5 4 0,2 1 0,-39 47 0,40-42 0,-47 44 0,25-27 0,34-36-1365,2-5-5461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6T18:44:0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535 0 24575,'0'10'0,"-10"9"0,-3 5 0,-11 5 0,-10 12 0,-4 9 0,-7 12 0,-11 5 0,0 7 0,-2-5 0,5-8 0,6-5 0,11-7 0,6-11 0,9-8 0,8-8-8191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DB3DE-C843-425F-A7E1-5B0B586BD0F6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DB022-5188-421A-A76F-2AF2F689F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04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B022-5188-421A-A76F-2AF2F689F6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2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B022-5188-421A-A76F-2AF2F689F6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01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B022-5188-421A-A76F-2AF2F689F6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3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B022-5188-421A-A76F-2AF2F689F6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8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4/7/2024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82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20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53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2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739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09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52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90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4/7/2024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270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97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4/7/2024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Hill_climbing#/media/File:Hill_climb.pn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geeksforgeeks.org/introduction-hill-climbing-artificial-intelligence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influentialpoints.com/Training/normal_distribution-principles-properties-assumptions.ht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customXml" Target="../ink/ink3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vensim.com/documentation/extended_payoffs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lythompson24/sd-model-calibration-in-vensim-worksho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vensim.com/vensim-video-libra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ystemdynamics.org/wp-content/uploads/assets/dynamica/volume-10/10-2/4.pdf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ct.com/fundamentals-of-statistics/Markov-Chain-Monte-Carlo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sdr.1693" TargetMode="External"/><Relationship Id="rId7" Type="http://schemas.openxmlformats.org/officeDocument/2006/relationships/hyperlink" Target="https://doi.org/10.1016/S0377-2217(02)00622-7" TargetMode="External"/><Relationship Id="rId2" Type="http://schemas.openxmlformats.org/officeDocument/2006/relationships/hyperlink" Target="https://vensim.com/vensim-video-libra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2/sdr.362" TargetMode="External"/><Relationship Id="rId5" Type="http://schemas.openxmlformats.org/officeDocument/2006/relationships/hyperlink" Target="https://doi.org/10.1002/(SICI)1099-1727(199623)12:3%3c183::AID-SDR103%3e3.0.CO;2-4" TargetMode="External"/><Relationship Id="rId4" Type="http://schemas.openxmlformats.org/officeDocument/2006/relationships/hyperlink" Target="https://doi.org/10.1016/0377-2217(89)90059-3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3900BE-261A-2C46-CFBF-2AD3A90D5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Dynamics Model Calibration in </a:t>
            </a:r>
            <a:r>
              <a:rPr lang="en-US" dirty="0" err="1"/>
              <a:t>Vensim</a:t>
            </a:r>
            <a:r>
              <a:rPr lang="en-US" dirty="0"/>
              <a:t>®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A5FF9-63AE-9FBA-6BC1-90C4CF820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283239"/>
            <a:ext cx="6479629" cy="147517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A workshop hosted by the CUNY SPH Systems Science Club and the Center for Systems and Community Design</a:t>
            </a:r>
          </a:p>
          <a:p>
            <a:r>
              <a:rPr lang="en-US" dirty="0"/>
              <a:t>Facilitator: Rachel L. Thompson, MS</a:t>
            </a:r>
          </a:p>
          <a:p>
            <a:r>
              <a:rPr lang="en-US" dirty="0"/>
              <a:t>April 11, 2024</a:t>
            </a: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740C1E0C-B936-1148-D0FF-09469C084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25" r="23694" b="-1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25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Calibration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B4938-44C4-4A1E-F179-F43FA6620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1627156"/>
            <a:ext cx="5239512" cy="823912"/>
          </a:xfrm>
        </p:spPr>
        <p:txBody>
          <a:bodyPr/>
          <a:lstStyle/>
          <a:p>
            <a:r>
              <a:rPr lang="en-US" i="1" dirty="0"/>
              <a:t>General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A5B30-563F-EBC4-B3AA-34E39BFB3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2451068"/>
            <a:ext cx="10324590" cy="3310157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Create a simple metric (called a payoff or an objective function) measuring the distance between the model simulated values and the data points</a:t>
            </a:r>
          </a:p>
          <a:p>
            <a:pPr marL="457200" indent="-457200">
              <a:buAutoNum type="arabicPeriod"/>
            </a:pPr>
            <a:r>
              <a:rPr lang="en-US" dirty="0"/>
              <a:t>Repeatedly vary the values of the parameters by small amounts, measuring the payoff each time</a:t>
            </a:r>
          </a:p>
          <a:p>
            <a:pPr marL="457200" indent="-457200">
              <a:buAutoNum type="arabicPeriod"/>
            </a:pPr>
            <a:r>
              <a:rPr lang="en-US" dirty="0"/>
              <a:t>Continue until the difference between the model simulated values and the data points is the smallest you can get (minimize the differences between data and simulation, maximizing the payoff)</a:t>
            </a:r>
          </a:p>
        </p:txBody>
      </p:sp>
    </p:spTree>
    <p:extLst>
      <p:ext uri="{BB962C8B-B14F-4D97-AF65-F5344CB8AC3E}">
        <p14:creationId xmlns:p14="http://schemas.microsoft.com/office/powerpoint/2010/main" val="3064650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Calibration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6928" y="1403604"/>
            <a:ext cx="10650803" cy="823912"/>
          </a:xfrm>
        </p:spPr>
        <p:txBody>
          <a:bodyPr/>
          <a:lstStyle/>
          <a:p>
            <a:r>
              <a:rPr lang="en-US" i="1" dirty="0"/>
              <a:t>What happens when we optimize?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4" y="2227516"/>
            <a:ext cx="5809861" cy="386238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“Hill Climbing” optimizer</a:t>
            </a:r>
          </a:p>
          <a:p>
            <a:r>
              <a:rPr lang="en-US" dirty="0"/>
              <a:t>Parameters are varied one-by-one and in combinations by small amounts until the best combination of parameter values is found </a:t>
            </a:r>
          </a:p>
          <a:p>
            <a:r>
              <a:rPr lang="en-US" dirty="0"/>
              <a:t>Algorithm is encouraged to move towards a better and better payoff</a:t>
            </a:r>
          </a:p>
          <a:p>
            <a:r>
              <a:rPr lang="en-US" dirty="0"/>
              <a:t>This process may need to repeat thousands of times in order to find the maximum payoff (“top of the hill”)</a:t>
            </a:r>
          </a:p>
          <a:p>
            <a:r>
              <a:rPr lang="en-US" dirty="0"/>
              <a:t>Algorithm stops when it thinks it has reached the maximum payoff</a:t>
            </a:r>
          </a:p>
          <a:p>
            <a:r>
              <a:rPr lang="en-US" dirty="0"/>
              <a:t>Multiple restarts may be needed in order to find the global maximum (instead of settling in local maxima) since algorithm is blind to complete payoff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6DBA7-57D0-8EAC-731F-6A888A6D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07" y="3490416"/>
            <a:ext cx="5344758" cy="2846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63166-E876-EC40-6CBC-B5DB6FE4306F}"/>
              </a:ext>
            </a:extLst>
          </p:cNvPr>
          <p:cNvSpPr txBox="1"/>
          <p:nvPr/>
        </p:nvSpPr>
        <p:spPr>
          <a:xfrm>
            <a:off x="6468035" y="6372877"/>
            <a:ext cx="6094206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https://www.geeksforgeeks.org/introduction-hill-climbing-artificial-intelligence/</a:t>
            </a:r>
            <a:endParaRPr lang="en-US" sz="11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68AFB0-C98F-4BCA-0DC9-18C448DC2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927" y="521500"/>
            <a:ext cx="4523717" cy="21959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678FBD-6C97-E552-1784-6D48EADBEC1B}"/>
              </a:ext>
            </a:extLst>
          </p:cNvPr>
          <p:cNvSpPr txBox="1"/>
          <p:nvPr/>
        </p:nvSpPr>
        <p:spPr>
          <a:xfrm>
            <a:off x="6551407" y="2514637"/>
            <a:ext cx="507116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https://en.wikipedia.org/wiki/Hill_climbing#/media/File:Hill_climb.png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514A11-CFB1-8A29-8424-0D8EDBF656C8}"/>
              </a:ext>
            </a:extLst>
          </p:cNvPr>
          <p:cNvSpPr txBox="1"/>
          <p:nvPr/>
        </p:nvSpPr>
        <p:spPr>
          <a:xfrm>
            <a:off x="6096000" y="124929"/>
            <a:ext cx="491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payoff surface with only one maximum: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12582-BE73-7EC6-C8E6-1EE34C43670D}"/>
              </a:ext>
            </a:extLst>
          </p:cNvPr>
          <p:cNvSpPr txBox="1"/>
          <p:nvPr/>
        </p:nvSpPr>
        <p:spPr>
          <a:xfrm>
            <a:off x="6205734" y="3117819"/>
            <a:ext cx="491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 payoff surface with multiple maxima:</a:t>
            </a:r>
          </a:p>
        </p:txBody>
      </p:sp>
    </p:spTree>
    <p:extLst>
      <p:ext uri="{BB962C8B-B14F-4D97-AF65-F5344CB8AC3E}">
        <p14:creationId xmlns:p14="http://schemas.microsoft.com/office/powerpoint/2010/main" val="4061341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Calibration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Pitfalls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2" y="2470908"/>
            <a:ext cx="11134897" cy="36189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Naïve calibration does not properly recognize variations in data scale and data quality</a:t>
            </a:r>
          </a:p>
          <a:p>
            <a:pPr lvl="1"/>
            <a:r>
              <a:rPr lang="en-US" dirty="0"/>
              <a:t>Each data series used to calibrate the model is considered to have equal contribution to the payoff</a:t>
            </a:r>
          </a:p>
          <a:p>
            <a:pPr lvl="2"/>
            <a:r>
              <a:rPr lang="en-US" dirty="0"/>
              <a:t>Equal quality (equal error)</a:t>
            </a:r>
          </a:p>
          <a:p>
            <a:pPr lvl="2"/>
            <a:r>
              <a:rPr lang="en-US" dirty="0"/>
              <a:t>Equal scale</a:t>
            </a:r>
          </a:p>
          <a:p>
            <a:r>
              <a:rPr lang="en-US" dirty="0"/>
              <a:t>In reality, data used for model calibration varies in scale and quality</a:t>
            </a:r>
          </a:p>
          <a:p>
            <a:pPr lvl="1"/>
            <a:r>
              <a:rPr lang="en-US" dirty="0"/>
              <a:t>Over time (bigger data = bigger error, so more </a:t>
            </a:r>
            <a:r>
              <a:rPr lang="en-US" b="1" i="1" dirty="0"/>
              <a:t>absolute error </a:t>
            </a:r>
            <a:r>
              <a:rPr lang="en-US" dirty="0"/>
              <a:t>when a disease is highly prevalent vs. extremely rare)</a:t>
            </a:r>
          </a:p>
          <a:p>
            <a:pPr lvl="1"/>
            <a:r>
              <a:rPr lang="en-US" dirty="0"/>
              <a:t>Across different measurements (e.g., # of people with a disease vs. # of medications in supply vs. avg. dose of medication)</a:t>
            </a:r>
          </a:p>
          <a:p>
            <a:r>
              <a:rPr lang="en-US" dirty="0"/>
              <a:t>Failing to properly weight the contributions of the data to the payoff means that you won’t be able to accurately characterize uncertainty within the model (e.g., compute confidence bounds)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5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FE34-9024-B28E-58E3-313642BA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770890"/>
            <a:ext cx="9891283" cy="1268984"/>
          </a:xfrm>
        </p:spPr>
        <p:txBody>
          <a:bodyPr>
            <a:normAutofit/>
          </a:bodyPr>
          <a:lstStyle/>
          <a:p>
            <a:r>
              <a:rPr lang="en-US" dirty="0"/>
              <a:t>Maximum Likelihood Estimation (MLE)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59FF-CE7E-C407-98CC-10D7C86A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Goal: choose the values of parameters that </a:t>
            </a:r>
            <a:r>
              <a:rPr lang="en-US" b="1" i="1" dirty="0"/>
              <a:t>maximize the likelihood of observing the data</a:t>
            </a:r>
            <a:r>
              <a:rPr lang="en-US" dirty="0"/>
              <a:t>, </a:t>
            </a:r>
            <a:r>
              <a:rPr lang="en-US" b="1" i="1" dirty="0"/>
              <a:t>given the model </a:t>
            </a:r>
          </a:p>
          <a:p>
            <a:r>
              <a:rPr lang="en-US" dirty="0"/>
              <a:t>Likelihood expresses the probability of getting the data observed from your model, </a:t>
            </a:r>
            <a:r>
              <a:rPr lang="en-US" b="1" i="1" dirty="0"/>
              <a:t>NOT </a:t>
            </a:r>
            <a:r>
              <a:rPr lang="en-US" dirty="0"/>
              <a:t>the chance that the model is right</a:t>
            </a:r>
          </a:p>
          <a:p>
            <a:r>
              <a:rPr lang="en-US" dirty="0"/>
              <a:t>Computation of likelihood (and log likelihood) values incorporates weights for each data series (which can be estimated by calibration, if unknown)</a:t>
            </a:r>
          </a:p>
        </p:txBody>
      </p:sp>
    </p:spTree>
    <p:extLst>
      <p:ext uri="{BB962C8B-B14F-4D97-AF65-F5344CB8AC3E}">
        <p14:creationId xmlns:p14="http://schemas.microsoft.com/office/powerpoint/2010/main" val="966325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FA4E-0C6B-A369-6AC2-A8F57245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10805683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Calculating Log-Likelihood Payoff with Gaussian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62850" y="2365755"/>
                <a:ext cx="5239512" cy="339547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Likelihood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𝑚𝑜𝑑𝑒𝑙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𝑑𝑎𝑡𝑎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Probability density function of the normal (Gaussian) distribution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For Gaussian distributed errors,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the </a:t>
                </a:r>
                <a:r>
                  <a:rPr lang="en-US" b="1" i="1" dirty="0"/>
                  <a:t>standard deviation</a:t>
                </a:r>
                <a:r>
                  <a:rPr lang="en-US" dirty="0"/>
                  <a:t> of the data, corresponding to the </a:t>
                </a:r>
                <a:r>
                  <a:rPr lang="en-US" b="1" i="1" dirty="0"/>
                  <a:t>weight </a:t>
                </a:r>
                <a:r>
                  <a:rPr lang="en-US" dirty="0"/>
                  <a:t>determining the contribution of each individual data point to the payoff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62850" y="2365755"/>
                <a:ext cx="5239512" cy="3395473"/>
              </a:xfrm>
              <a:blipFill>
                <a:blip r:embed="rId2"/>
                <a:stretch>
                  <a:fillRect l="-1279" r="-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B32D45C7-B7A0-57F9-9B11-253E730BF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39874"/>
            <a:ext cx="5870136" cy="37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B01C7F-452C-C1BD-E129-B998FA5F3A90}"/>
              </a:ext>
            </a:extLst>
          </p:cNvPr>
          <p:cNvSpPr txBox="1"/>
          <p:nvPr/>
        </p:nvSpPr>
        <p:spPr>
          <a:xfrm>
            <a:off x="6096000" y="5761229"/>
            <a:ext cx="58701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https://influentialpoints.com/Training/normal_distribution-principles-properties-assumptions.htm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9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FA4E-0C6B-A369-6AC2-A8F57245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589443"/>
            <a:ext cx="10837956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Calculating Log-Likelihood Payoff with Gaussian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65150" y="1858427"/>
                <a:ext cx="11474957" cy="422868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Likelihood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𝑚𝑜𝑑𝑒𝑙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𝑑𝑎𝑡𝑎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Log transforming the likelihood makes it easier to work with</a:t>
                </a:r>
              </a:p>
              <a:p>
                <a:pPr lvl="1"/>
                <a:r>
                  <a:rPr lang="en-US" dirty="0"/>
                  <a:t>ln(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means that the bigger the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the smaller the likelihood (distribution spread thinner) – penalty for data with high amount of error/variability</a:t>
                </a:r>
              </a:p>
              <a:p>
                <a:pPr lvl="1"/>
                <a:r>
                  <a:rPr lang="en-US" dirty="0"/>
                  <a:t>ln(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US" dirty="0"/>
                  <a:t>) is a constant</a:t>
                </a:r>
              </a:p>
              <a:p>
                <a:pPr lvl="1"/>
                <a:r>
                  <a:rPr lang="en-US" dirty="0"/>
                  <a:t>ln(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𝑚𝑜𝑑𝑒𝑙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𝑑𝑎𝑡𝑎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) weighted sum of squared errors, divided by two </a:t>
                </a:r>
                <a:r>
                  <a:rPr lang="en-US" b="1" dirty="0">
                    <a:solidFill>
                      <a:srgbClr val="FF0000"/>
                    </a:solidFill>
                  </a:rPr>
                  <a:t>**This is the quantity effectively being maximized during optimization</a:t>
                </a:r>
              </a:p>
              <a:p>
                <a:pPr lvl="1"/>
                <a:r>
                  <a:rPr lang="en-US" dirty="0"/>
                  <a:t>With multiple data points, overall log-likelihood is the sum of each individual log-likelihood for each data point (for likelihood you’d need to multiply)</a:t>
                </a:r>
              </a:p>
              <a:p>
                <a:r>
                  <a:rPr lang="en-US" dirty="0"/>
                  <a:t>Log likelihood is a monotonically increasing function</a:t>
                </a:r>
              </a:p>
              <a:p>
                <a:pPr lvl="1"/>
                <a:r>
                  <a:rPr lang="en-US" dirty="0"/>
                  <a:t>Maximizing the log likelihood is equivalent to maximizing the likelihood, but more efficient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65150" y="1858427"/>
                <a:ext cx="11474957" cy="4228683"/>
              </a:xfrm>
              <a:blipFill>
                <a:blip r:embed="rId2"/>
                <a:stretch>
                  <a:fillRect l="-638" t="-1873" b="-2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F54071-6A57-8925-D43E-504360C99DDA}"/>
                  </a:ext>
                </a:extLst>
              </p14:cNvPr>
              <p14:cNvContentPartPr/>
              <p14:nvPr/>
            </p14:nvContentPartPr>
            <p14:xfrm>
              <a:off x="1303733" y="4211963"/>
              <a:ext cx="246600" cy="261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F54071-6A57-8925-D43E-504360C99D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4733" y="4202963"/>
                <a:ext cx="2642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57E808-4047-1D3F-3E9A-F8F56F15237C}"/>
                  </a:ext>
                </a:extLst>
              </p14:cNvPr>
              <p14:cNvContentPartPr/>
              <p14:nvPr/>
            </p14:nvContentPartPr>
            <p14:xfrm>
              <a:off x="1582800" y="4211963"/>
              <a:ext cx="192600" cy="252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57E808-4047-1D3F-3E9A-F8F56F1523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4160" y="4202963"/>
                <a:ext cx="210240" cy="2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2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FA4E-0C6B-A369-6AC2-A8F57245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85048"/>
            <a:ext cx="10461438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Calculating Log-Likelihood Payoff with Gaussian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65150" y="1654032"/>
                <a:ext cx="11474957" cy="44455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Likelihood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𝑚𝑜𝑑𝑒𝑙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 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𝑑𝑎𝑡𝑎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Likelihoods combine multiplicatively </a:t>
                </a:r>
              </a:p>
              <a:p>
                <a:pPr lvl="1"/>
                <a:r>
                  <a:rPr lang="en-US" dirty="0"/>
                  <a:t>Likelihood for data point A and data point B = likelihood(A) * likelihood(B)</a:t>
                </a:r>
              </a:p>
              <a:p>
                <a:r>
                  <a:rPr lang="en-US" dirty="0"/>
                  <a:t>Log likelihoods combine additively</a:t>
                </a:r>
              </a:p>
              <a:p>
                <a:pPr lvl="1"/>
                <a:r>
                  <a:rPr lang="en-US" dirty="0"/>
                  <a:t>ln(A and B) = ln(likelihood(A)) + ln(likelihood(B))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𝑚𝑜𝑑𝑒𝑙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𝑒𝑟𝑟𝑜𝑟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if we’ve guessed right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we would expect this to have a magnitude of ~1</a:t>
                </a:r>
              </a:p>
              <a:p>
                <a:pPr lvl="1"/>
                <a:r>
                  <a:rPr lang="en-US" dirty="0"/>
                  <a:t>Therefore, for multiple data points expect the total sum to have a magnitude ~ the number of data points used</a:t>
                </a:r>
              </a:p>
              <a:p>
                <a:pPr lvl="1"/>
                <a:r>
                  <a:rPr lang="en-US" dirty="0"/>
                  <a:t>Indicator of a properly weighted log likelihood payoff with Gaussian distributed errors = number of data points used / 2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A13AF4-5BB0-359C-706D-87DE443143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65150" y="1654032"/>
                <a:ext cx="11474957" cy="4445554"/>
              </a:xfrm>
              <a:blipFill>
                <a:blip r:embed="rId2"/>
                <a:stretch>
                  <a:fillRect l="-638" t="-1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418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1087-4619-1C5B-5F9D-A38A2CE8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10341326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MLE Possible Error Distributions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386C2-250E-3A89-6C82-9289BC33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1953800"/>
            <a:ext cx="5239512" cy="823912"/>
          </a:xfrm>
        </p:spPr>
        <p:txBody>
          <a:bodyPr/>
          <a:lstStyle/>
          <a:p>
            <a:r>
              <a:rPr lang="en-US" dirty="0"/>
              <a:t>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A42F1B-A92E-D85F-4781-4AF850E4904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62149" y="2777712"/>
                <a:ext cx="5239512" cy="29835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Simplest, used for initial calibrations</a:t>
                </a:r>
              </a:p>
              <a:p>
                <a:r>
                  <a:rPr lang="en-US" dirty="0"/>
                  <a:t>Payoff = sum of                                         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𝑚𝑜𝑑𝑒𝑙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)2 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𝑤𝑒𝑖𝑔h𝑡</m:t>
                    </m:r>
                  </m:oMath>
                </a14:m>
                <a:r>
                  <a:rPr lang="en-US" dirty="0"/>
                  <a:t>               for each data series</a:t>
                </a:r>
              </a:p>
              <a:p>
                <a:r>
                  <a:rPr lang="en-US" dirty="0"/>
                  <a:t>Weight = 1 / (standard error of data)</a:t>
                </a:r>
              </a:p>
              <a:p>
                <a:r>
                  <a:rPr lang="en-US" dirty="0"/>
                  <a:t>Likelihood proportional to 2 * log likelihood</a:t>
                </a:r>
              </a:p>
              <a:p>
                <a:r>
                  <a:rPr lang="en-US" dirty="0"/>
                  <a:t>Can’t estimate weights using calibration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A42F1B-A92E-D85F-4781-4AF850E49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62149" y="2777712"/>
                <a:ext cx="5239512" cy="2983513"/>
              </a:xfrm>
              <a:blipFill>
                <a:blip r:embed="rId3"/>
                <a:stretch>
                  <a:fillRect l="-1047" t="-2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80967-55D9-AA33-0BB6-628E4C50A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048943"/>
            <a:ext cx="5239512" cy="823912"/>
          </a:xfrm>
        </p:spPr>
        <p:txBody>
          <a:bodyPr/>
          <a:lstStyle/>
          <a:p>
            <a:r>
              <a:rPr lang="en-US" dirty="0"/>
              <a:t>Gaussian***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4B21385-5360-0982-8F5A-90BE83670DA3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83066" y="2777712"/>
                <a:ext cx="5239512" cy="29835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Most commonly used, often best choice</a:t>
                </a:r>
              </a:p>
              <a:p>
                <a:r>
                  <a:rPr lang="en-US" dirty="0"/>
                  <a:t>Payoff = sum of                                      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((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 / </m:t>
                        </m:r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𝑆𝑡𝑑𝐷𝑒𝑣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1800" i="1" baseline="30000" dirty="0">
                            <a:latin typeface="Cambria Math" panose="02040503050406030204" pitchFamily="18" charset="0"/>
                          </a:rPr>
                          <m:t> 2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−</m:t>
                    </m:r>
                    <m:func>
                      <m:func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𝑆𝑡𝑑𝐷𝑒𝑣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   for each data series</a:t>
                </a:r>
              </a:p>
              <a:p>
                <a:r>
                  <a:rPr lang="en-US" dirty="0"/>
                  <a:t>Log likelihood</a:t>
                </a:r>
              </a:p>
              <a:p>
                <a:r>
                  <a:rPr lang="en-US" dirty="0"/>
                  <a:t>Inclusion of the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𝑆𝑡𝑑𝐷𝑒𝑣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term makes it possible to estimate the error scale as an optimization parameter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4B21385-5360-0982-8F5A-90BE83670D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83066" y="2777712"/>
                <a:ext cx="5239512" cy="2983513"/>
              </a:xfrm>
              <a:blipFill>
                <a:blip r:embed="rId4"/>
                <a:stretch>
                  <a:fillRect l="-1047" t="-2249" r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CAE584-6762-AA98-DD92-7FF7A93271C1}"/>
              </a:ext>
            </a:extLst>
          </p:cNvPr>
          <p:cNvSpPr txBox="1">
            <a:spLocks/>
          </p:cNvSpPr>
          <p:nvPr/>
        </p:nvSpPr>
        <p:spPr>
          <a:xfrm>
            <a:off x="568175" y="6034088"/>
            <a:ext cx="1105564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***</a:t>
            </a:r>
            <a:r>
              <a:rPr lang="en-US" sz="2000" b="0" dirty="0"/>
              <a:t>Most of the examples today will be assuming Gaussian distribution of errors and a log-likelihood payoff value</a:t>
            </a:r>
          </a:p>
        </p:txBody>
      </p:sp>
    </p:spTree>
    <p:extLst>
      <p:ext uri="{BB962C8B-B14F-4D97-AF65-F5344CB8AC3E}">
        <p14:creationId xmlns:p14="http://schemas.microsoft.com/office/powerpoint/2010/main" val="375585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1087-4619-1C5B-5F9D-A38A2CE86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11055650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MLE Possible Error Distributions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386C2-250E-3A89-6C82-9289BC33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3066" y="1627156"/>
            <a:ext cx="5239512" cy="823912"/>
          </a:xfrm>
        </p:spPr>
        <p:txBody>
          <a:bodyPr/>
          <a:lstStyle/>
          <a:p>
            <a:r>
              <a:rPr lang="en-US" dirty="0"/>
              <a:t>Others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A42F1B-A92E-D85F-4781-4AF850E4904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69423" y="2365756"/>
                <a:ext cx="5239512" cy="347564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Payoff = sum of                                        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abs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𝑚𝑜𝑑𝑒𝑙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𝐴𝑏𝑠𝐸𝑟𝑟</m:t>
                            </m:r>
                          </m:den>
                        </m:f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𝐴𝑏𝑠𝐸𝑟𝑟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for each data series</a:t>
                </a:r>
              </a:p>
              <a:p>
                <a:r>
                  <a:rPr lang="en-US" b="0" dirty="0"/>
                  <a:t>Underlying assumption that errors have Laplace or double exponential distribution</a:t>
                </a:r>
              </a:p>
              <a:p>
                <a:r>
                  <a:rPr lang="en-US" dirty="0"/>
                  <a:t>Laplace likelihood</a:t>
                </a:r>
              </a:p>
              <a:p>
                <a:r>
                  <a:rPr lang="en-US" dirty="0"/>
                  <a:t>Inclusion of the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𝐴𝑏𝑠𝐸𝑟𝑟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term makes it possible to estimate the error scale as an optimization parameter</a:t>
                </a:r>
              </a:p>
              <a:p>
                <a:r>
                  <a:rPr lang="en-US" dirty="0"/>
                  <a:t>Resistant to impacts on calibration from  highly skewed data/extreme outliers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8A42F1B-A92E-D85F-4781-4AF850E49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69423" y="2365756"/>
                <a:ext cx="5239512" cy="3475646"/>
              </a:xfrm>
              <a:blipFill>
                <a:blip r:embed="rId3"/>
                <a:stretch>
                  <a:fillRect l="-814" t="-2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80967-55D9-AA33-0BB6-628E4C50AE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6928" y="1627156"/>
            <a:ext cx="5239512" cy="823912"/>
          </a:xfrm>
        </p:spPr>
        <p:txBody>
          <a:bodyPr/>
          <a:lstStyle/>
          <a:p>
            <a:r>
              <a:rPr lang="en-US" dirty="0"/>
              <a:t>Robust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21385-5360-0982-8F5A-90BE83670D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2451068"/>
            <a:ext cx="5239512" cy="29835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Kalman</a:t>
            </a:r>
          </a:p>
          <a:p>
            <a:r>
              <a:rPr lang="en-US" dirty="0"/>
              <a:t>Huber</a:t>
            </a:r>
          </a:p>
          <a:p>
            <a:r>
              <a:rPr lang="en-US" dirty="0"/>
              <a:t>Binomial</a:t>
            </a:r>
          </a:p>
          <a:p>
            <a:r>
              <a:rPr lang="en-US" dirty="0"/>
              <a:t>Poisson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https://www.vensim.com/documentation/extended_payoffs.html</a:t>
            </a:r>
            <a:r>
              <a:rPr lang="en-US" dirty="0"/>
              <a:t>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16B0C0-B7AC-D122-C217-7EEADE7EDF50}"/>
              </a:ext>
            </a:extLst>
          </p:cNvPr>
          <p:cNvSpPr txBox="1">
            <a:spLocks/>
          </p:cNvSpPr>
          <p:nvPr/>
        </p:nvSpPr>
        <p:spPr>
          <a:xfrm>
            <a:off x="569423" y="6002891"/>
            <a:ext cx="1105564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How do I know which error distribution to use? </a:t>
            </a:r>
            <a:r>
              <a:rPr lang="en-US" sz="2000" b="0" dirty="0"/>
              <a:t>-&gt; Verify post-calibration by checking distributions of model residuals (differences between simulated values and data)</a:t>
            </a:r>
          </a:p>
        </p:txBody>
      </p:sp>
    </p:spTree>
    <p:extLst>
      <p:ext uri="{BB962C8B-B14F-4D97-AF65-F5344CB8AC3E}">
        <p14:creationId xmlns:p14="http://schemas.microsoft.com/office/powerpoint/2010/main" val="296734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4E49-50D7-9E0F-7F9F-D9D57954B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945071" cy="1268984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Methods for Determining Weights/Errors of Data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86CF2-30A0-1400-BFCA-75F041CBA0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Educated guess or prior knowledge</a:t>
            </a:r>
          </a:p>
          <a:p>
            <a:pPr lvl="1"/>
            <a:r>
              <a:rPr lang="en-US" dirty="0"/>
              <a:t>“plus or minus x%”</a:t>
            </a:r>
          </a:p>
          <a:p>
            <a:r>
              <a:rPr lang="en-US" dirty="0"/>
              <a:t>Iterate</a:t>
            </a:r>
          </a:p>
          <a:p>
            <a:pPr lvl="1"/>
            <a:r>
              <a:rPr lang="en-US" dirty="0"/>
              <a:t>Run the model</a:t>
            </a:r>
          </a:p>
          <a:p>
            <a:pPr lvl="1"/>
            <a:r>
              <a:rPr lang="en-US" dirty="0"/>
              <a:t>Look at payoff or residuals</a:t>
            </a:r>
          </a:p>
          <a:p>
            <a:pPr lvl="1"/>
            <a:r>
              <a:rPr lang="en-US" dirty="0"/>
              <a:t>Manually adjust error to improve fit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5E95A-D83C-A86B-2E0C-76BE01B2D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Estimate as part of calibration</a:t>
            </a:r>
          </a:p>
          <a:p>
            <a:pPr lvl="1"/>
            <a:r>
              <a:rPr lang="en-US" dirty="0"/>
              <a:t>Include the error or weight as an optimization control parameter</a:t>
            </a:r>
          </a:p>
          <a:p>
            <a:pPr lvl="1"/>
            <a:r>
              <a:rPr lang="en-US" dirty="0"/>
              <a:t>Add extra weight terms to the payoff</a:t>
            </a:r>
          </a:p>
        </p:txBody>
      </p:sp>
    </p:spTree>
    <p:extLst>
      <p:ext uri="{BB962C8B-B14F-4D97-AF65-F5344CB8AC3E}">
        <p14:creationId xmlns:p14="http://schemas.microsoft.com/office/powerpoint/2010/main" val="74259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25AD-8EBE-9EB1-B4CB-E353AFDD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46DB7-DB09-C6BF-4EDF-FF32F33C6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754909"/>
            <a:ext cx="11626850" cy="4006319"/>
          </a:xfrm>
        </p:spPr>
        <p:txBody>
          <a:bodyPr>
            <a:normAutofit/>
          </a:bodyPr>
          <a:lstStyle/>
          <a:p>
            <a:r>
              <a:rPr lang="en-US" sz="2000" b="1" dirty="0"/>
              <a:t>1:00 PM – 1:45 PM 	</a:t>
            </a:r>
            <a:r>
              <a:rPr lang="en-US" sz="2000" dirty="0"/>
              <a:t>Lecture on calibration theory</a:t>
            </a:r>
          </a:p>
          <a:p>
            <a:r>
              <a:rPr lang="en-US" sz="2000" b="1" dirty="0"/>
              <a:t>1:45 PM – 2:05 PM 	</a:t>
            </a:r>
            <a:r>
              <a:rPr lang="en-US" sz="2000" dirty="0"/>
              <a:t>Questions &amp; break</a:t>
            </a:r>
          </a:p>
          <a:p>
            <a:r>
              <a:rPr lang="en-US" sz="2000" b="1" dirty="0"/>
              <a:t>2:05 PM – 2:30 PM 	</a:t>
            </a:r>
            <a:r>
              <a:rPr lang="en-US" sz="2000" dirty="0" err="1"/>
              <a:t>Vensim</a:t>
            </a:r>
            <a:r>
              <a:rPr lang="en-US" sz="2000" dirty="0"/>
              <a:t> setup, model review, &amp; basic calibrations</a:t>
            </a:r>
          </a:p>
          <a:p>
            <a:r>
              <a:rPr lang="en-US" sz="2000" b="1" dirty="0"/>
              <a:t>2:30 PM – 3:00 PM 	</a:t>
            </a:r>
            <a:r>
              <a:rPr lang="en-US" sz="2000" dirty="0"/>
              <a:t>Weighted calibration using maximum likelihood estimation</a:t>
            </a:r>
          </a:p>
          <a:p>
            <a:r>
              <a:rPr lang="en-US" sz="2000" b="1" dirty="0"/>
              <a:t>3:00 PM – 3:15 PM 	</a:t>
            </a:r>
            <a:r>
              <a:rPr lang="en-US" sz="2000" dirty="0"/>
              <a:t>Break</a:t>
            </a:r>
          </a:p>
          <a:p>
            <a:r>
              <a:rPr lang="en-US" sz="2000" b="1" dirty="0"/>
              <a:t>3:15 PM – 4:00 PM 	</a:t>
            </a:r>
            <a:r>
              <a:rPr lang="en-US" sz="2000" dirty="0"/>
              <a:t>Markov Chain Monte Carlo simulation &amp; sensitivity analysis</a:t>
            </a:r>
          </a:p>
          <a:p>
            <a:r>
              <a:rPr lang="en-US" sz="2000" b="1" dirty="0"/>
              <a:t>4:00 PM 		</a:t>
            </a:r>
            <a:r>
              <a:rPr lang="en-US" sz="2000" dirty="0"/>
              <a:t>Adjourn</a:t>
            </a:r>
          </a:p>
        </p:txBody>
      </p:sp>
    </p:spTree>
    <p:extLst>
      <p:ext uri="{BB962C8B-B14F-4D97-AF65-F5344CB8AC3E}">
        <p14:creationId xmlns:p14="http://schemas.microsoft.com/office/powerpoint/2010/main" val="109346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31E3-825B-6241-5EA1-D2579B88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MLE, More Data is Better…</a:t>
            </a:r>
            <a:br>
              <a:rPr lang="en-US" dirty="0"/>
            </a:br>
            <a:r>
              <a:rPr lang="en-US" dirty="0"/>
              <a:t>Better Data is Also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70428-D374-9C5E-6E60-9B5BC7B4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4523217" cy="36012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Combining noisy measurements from multiple sources shrinks the likelihood peak</a:t>
            </a:r>
          </a:p>
          <a:p>
            <a:r>
              <a:rPr lang="en-US" dirty="0"/>
              <a:t>Better data also shrinks the likelihood peak</a:t>
            </a:r>
          </a:p>
          <a:p>
            <a:r>
              <a:rPr lang="en-US" dirty="0"/>
              <a:t>Narrower likelihood peak = better idea of what “true” value may be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DB519-5D3D-B49D-DEA1-277B90845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681" y="1910556"/>
            <a:ext cx="6281104" cy="47645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7407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7CD2-0A2A-1F99-D840-AC8336A9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768096"/>
            <a:ext cx="10190719" cy="1271016"/>
          </a:xfrm>
        </p:spPr>
        <p:txBody>
          <a:bodyPr>
            <a:normAutofit/>
          </a:bodyPr>
          <a:lstStyle/>
          <a:p>
            <a:r>
              <a:rPr lang="en-US" dirty="0"/>
              <a:t>Summary: Model Calibration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8328E-790F-A2C0-782F-F85D2A5E2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8" y="1807286"/>
            <a:ext cx="11062923" cy="428261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/>
              <a:t>Build an SD model</a:t>
            </a:r>
          </a:p>
          <a:p>
            <a:pPr marL="457200" indent="-457200">
              <a:buAutoNum type="arabicPeriod"/>
            </a:pPr>
            <a:r>
              <a:rPr lang="en-US" dirty="0"/>
              <a:t>Identify relevant time series data</a:t>
            </a:r>
          </a:p>
          <a:p>
            <a:pPr marL="457200" indent="-457200">
              <a:buAutoNum type="arabicPeriod"/>
            </a:pPr>
            <a:r>
              <a:rPr lang="en-US" dirty="0"/>
              <a:t>Define a payoff by identifying the relevant:</a:t>
            </a:r>
          </a:p>
          <a:p>
            <a:pPr lvl="1"/>
            <a:r>
              <a:rPr lang="en-US" dirty="0"/>
              <a:t>Data series and matching model variables</a:t>
            </a:r>
          </a:p>
          <a:p>
            <a:pPr lvl="1"/>
            <a:r>
              <a:rPr lang="en-US" dirty="0"/>
              <a:t>Error distribution (e.g., Gaussian, Robust, Normal)</a:t>
            </a:r>
          </a:p>
          <a:p>
            <a:pPr lvl="1"/>
            <a:r>
              <a:rPr lang="en-US" dirty="0"/>
              <a:t>Likelihood function (e.g., Likelihood or Log Likelihood)</a:t>
            </a:r>
          </a:p>
          <a:p>
            <a:pPr lvl="1"/>
            <a:r>
              <a:rPr lang="en-US" dirty="0"/>
              <a:t>Error/weight values (could be estimated or guesstimated)</a:t>
            </a:r>
          </a:p>
          <a:p>
            <a:pPr marL="457200" indent="-457200">
              <a:buAutoNum type="arabicPeriod"/>
            </a:pPr>
            <a:r>
              <a:rPr lang="en-US" dirty="0"/>
              <a:t>Iteratively vary parameter values one-by-one and together to obtain the set of values which maximizes the payoff (i.e., likelihood of observing the data, given the model)</a:t>
            </a:r>
          </a:p>
          <a:p>
            <a:pPr marL="457200" indent="-457200">
              <a:buAutoNum type="arabicPeriod"/>
            </a:pPr>
            <a:r>
              <a:rPr lang="en-US" dirty="0"/>
              <a:t>Evaluate model fit to data</a:t>
            </a:r>
          </a:p>
          <a:p>
            <a:pPr marL="457200" indent="-457200">
              <a:buAutoNum type="arabicPeriod"/>
            </a:pPr>
            <a:r>
              <a:rPr lang="en-US" dirty="0"/>
              <a:t>Make any changes to model structure, investigate issues with data, and examine model residuals</a:t>
            </a:r>
          </a:p>
          <a:p>
            <a:pPr marL="457200" indent="-457200">
              <a:buAutoNum type="arabicPeriod"/>
            </a:pPr>
            <a:r>
              <a:rPr lang="en-US" dirty="0"/>
              <a:t>Repeat starting with step 3, making any necessary changes to the payoff definition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7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82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Vensim</a:t>
            </a:r>
            <a:r>
              <a:rPr lang="en-US" dirty="0"/>
              <a:t> Setup &amp; Model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9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0C63-5478-A7E1-C44E-170D3D92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Vensim</a:t>
            </a:r>
            <a:r>
              <a:rPr lang="en-US" dirty="0"/>
              <a:t>®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2856-E989-417E-232F-961272570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should be running </a:t>
            </a:r>
            <a:r>
              <a:rPr lang="en-US" dirty="0" err="1"/>
              <a:t>Vensim</a:t>
            </a:r>
            <a:r>
              <a:rPr lang="en-US" dirty="0"/>
              <a:t>® DSS </a:t>
            </a:r>
          </a:p>
          <a:p>
            <a:r>
              <a:rPr lang="en-US" dirty="0"/>
              <a:t>Let me know if you don’t have a copy and I can help you install a temporary workshop version</a:t>
            </a:r>
          </a:p>
          <a:p>
            <a:r>
              <a:rPr lang="en-US" dirty="0"/>
              <a:t>Download workshop materials from my </a:t>
            </a:r>
            <a:r>
              <a:rPr lang="en-US" dirty="0" err="1"/>
              <a:t>Github</a:t>
            </a:r>
            <a:r>
              <a:rPr lang="en-US" dirty="0"/>
              <a:t> page: </a:t>
            </a:r>
            <a:r>
              <a:rPr lang="en-US" dirty="0">
                <a:hlinkClick r:id="rId2"/>
              </a:rPr>
              <a:t>https://github.com/ralythompson24/sd-model-calibration-in-vensim-workshop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6151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0C63-5478-A7E1-C44E-170D3D92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7EF40-0B22-25E2-E545-0B2EC1AB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b="1" dirty="0"/>
              <a:t>SEIR </a:t>
            </a:r>
            <a:r>
              <a:rPr lang="en-US" b="1" dirty="0" err="1"/>
              <a:t>Model.mdl</a:t>
            </a:r>
            <a:r>
              <a:rPr lang="en-US" b="1" dirty="0"/>
              <a:t> </a:t>
            </a:r>
            <a:r>
              <a:rPr lang="en-US" dirty="0"/>
              <a:t>in </a:t>
            </a:r>
            <a:r>
              <a:rPr lang="en-US" dirty="0" err="1"/>
              <a:t>Vensim</a:t>
            </a:r>
            <a:r>
              <a:rPr lang="en-US" dirty="0"/>
              <a:t>®</a:t>
            </a:r>
            <a:endParaRPr lang="en-US" b="1" dirty="0"/>
          </a:p>
          <a:p>
            <a:r>
              <a:rPr lang="en-US" dirty="0"/>
              <a:t>Explore the model structures and equations</a:t>
            </a:r>
          </a:p>
          <a:p>
            <a:r>
              <a:rPr lang="en-US" dirty="0"/>
              <a:t>Run the model – what do you observe?</a:t>
            </a:r>
          </a:p>
        </p:txBody>
      </p:sp>
    </p:spTree>
    <p:extLst>
      <p:ext uri="{BB962C8B-B14F-4D97-AF65-F5344CB8AC3E}">
        <p14:creationId xmlns:p14="http://schemas.microsoft.com/office/powerpoint/2010/main" val="71059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(Naïve) Calibrations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73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What do we need?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b="1" i="1" dirty="0"/>
              <a:t>(.</a:t>
            </a:r>
            <a:r>
              <a:rPr lang="en-US" b="1" i="1" dirty="0" err="1"/>
              <a:t>vdf</a:t>
            </a:r>
            <a:r>
              <a:rPr lang="en-US" b="1" i="1" dirty="0"/>
              <a:t> file </a:t>
            </a:r>
            <a:r>
              <a:rPr lang="en-US" dirty="0"/>
              <a:t>or</a:t>
            </a:r>
            <a:r>
              <a:rPr lang="en-US" b="1" i="1" dirty="0"/>
              <a:t> </a:t>
            </a:r>
            <a:r>
              <a:rPr lang="en-US" dirty="0"/>
              <a:t>equations with </a:t>
            </a:r>
            <a:r>
              <a:rPr lang="en-US" b="1" i="1" dirty="0"/>
              <a:t>GET DIRECT DATA, GET XLS DATA)</a:t>
            </a:r>
            <a:endParaRPr lang="en-US" dirty="0"/>
          </a:p>
          <a:p>
            <a:r>
              <a:rPr lang="en-US" dirty="0"/>
              <a:t>Payoff Definition </a:t>
            </a:r>
            <a:r>
              <a:rPr lang="en-US" b="1" i="1" dirty="0"/>
              <a:t>(.</a:t>
            </a:r>
            <a:r>
              <a:rPr lang="en-US" b="1" i="1" dirty="0" err="1"/>
              <a:t>vpd</a:t>
            </a:r>
            <a:r>
              <a:rPr lang="en-US" b="1" i="1" dirty="0"/>
              <a:t> file) </a:t>
            </a:r>
            <a:endParaRPr lang="en-US" dirty="0"/>
          </a:p>
          <a:p>
            <a:pPr lvl="1"/>
            <a:r>
              <a:rPr lang="en-US" dirty="0"/>
              <a:t>Specify which data series to match to which variables in the model, how to weight each data series (by specifying the error distribution)</a:t>
            </a:r>
          </a:p>
          <a:p>
            <a:r>
              <a:rPr lang="en-US" dirty="0"/>
              <a:t>Optimization Control File </a:t>
            </a:r>
            <a:r>
              <a:rPr lang="en-US" b="1" i="1" dirty="0"/>
              <a:t>(.</a:t>
            </a:r>
            <a:r>
              <a:rPr lang="en-US" b="1" i="1" dirty="0" err="1"/>
              <a:t>voc</a:t>
            </a:r>
            <a:r>
              <a:rPr lang="en-US" b="1" i="1" dirty="0"/>
              <a:t> file)</a:t>
            </a:r>
          </a:p>
          <a:p>
            <a:pPr lvl="1"/>
            <a:r>
              <a:rPr lang="en-US" dirty="0"/>
              <a:t>Specify which parameters to vary and ranges</a:t>
            </a:r>
          </a:p>
          <a:p>
            <a:pPr lvl="1"/>
            <a:r>
              <a:rPr lang="en-US" dirty="0"/>
              <a:t>Specify which optimization methods to use</a:t>
            </a:r>
          </a:p>
        </p:txBody>
      </p:sp>
    </p:spTree>
    <p:extLst>
      <p:ext uri="{BB962C8B-B14F-4D97-AF65-F5344CB8AC3E}">
        <p14:creationId xmlns:p14="http://schemas.microsoft.com/office/powerpoint/2010/main" val="4266864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82880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041940"/>
            <a:ext cx="5239512" cy="823912"/>
          </a:xfrm>
        </p:spPr>
        <p:txBody>
          <a:bodyPr/>
          <a:lstStyle/>
          <a:p>
            <a:r>
              <a:rPr lang="en-US" i="1" dirty="0"/>
              <a:t>What do we need?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885692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Data </a:t>
            </a:r>
            <a:r>
              <a:rPr lang="en-US" b="1" i="1" dirty="0"/>
              <a:t>(.</a:t>
            </a:r>
            <a:r>
              <a:rPr lang="en-US" b="1" i="1" dirty="0" err="1"/>
              <a:t>vdf</a:t>
            </a:r>
            <a:r>
              <a:rPr lang="en-US" b="1" i="1" dirty="0"/>
              <a:t> file </a:t>
            </a:r>
            <a:r>
              <a:rPr lang="en-US" dirty="0"/>
              <a:t>or</a:t>
            </a:r>
            <a:r>
              <a:rPr lang="en-US" b="1" i="1" dirty="0"/>
              <a:t> </a:t>
            </a:r>
            <a:r>
              <a:rPr lang="en-US" dirty="0"/>
              <a:t>equations with </a:t>
            </a:r>
            <a:r>
              <a:rPr lang="en-US" b="1" i="1" dirty="0"/>
              <a:t>GET DIRECT DATA, GET XLS DATA)</a:t>
            </a:r>
          </a:p>
          <a:p>
            <a:r>
              <a:rPr lang="en-US" b="1" dirty="0">
                <a:solidFill>
                  <a:srgbClr val="FF0000"/>
                </a:solidFill>
              </a:rPr>
              <a:t>This model has come pre-loaded with data using a GET XLS DATA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1F65BE-F557-9C1B-43E1-573EA2CE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90" y="2853084"/>
            <a:ext cx="6921918" cy="3822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D7F0C-1619-6180-74B9-8D5296AA4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3121214"/>
            <a:ext cx="4543088" cy="20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20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65534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6928" y="1128536"/>
            <a:ext cx="5239512" cy="823912"/>
          </a:xfrm>
        </p:spPr>
        <p:txBody>
          <a:bodyPr/>
          <a:lstStyle/>
          <a:p>
            <a:r>
              <a:rPr lang="en-US" i="1" dirty="0"/>
              <a:t>What do we need?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Payoff Definition </a:t>
            </a:r>
            <a:r>
              <a:rPr lang="en-US" b="1" i="1" dirty="0"/>
              <a:t>(.</a:t>
            </a:r>
            <a:r>
              <a:rPr lang="en-US" b="1" i="1" dirty="0" err="1"/>
              <a:t>vpd</a:t>
            </a:r>
            <a:r>
              <a:rPr lang="en-US" b="1" i="1" dirty="0"/>
              <a:t> file) </a:t>
            </a:r>
            <a:endParaRPr lang="en-US" dirty="0"/>
          </a:p>
          <a:p>
            <a:pPr lvl="1"/>
            <a:r>
              <a:rPr lang="en-US" dirty="0"/>
              <a:t>Specify which data series to match to which variables in the model, how to weight each data series (by specifying the error distribution)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`naive 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payoff.vpd</a:t>
            </a:r>
            <a:r>
              <a:rPr lang="en-US" b="1" dirty="0">
                <a:solidFill>
                  <a:srgbClr val="FF0000"/>
                </a:solidFill>
              </a:rPr>
              <a:t>` with the following settings: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014" y="2989192"/>
            <a:ext cx="295316" cy="257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A9692-2075-EDE9-C9CE-CDFD4865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03" y="2831325"/>
            <a:ext cx="666843" cy="562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E78A44-DE55-D7D4-4317-87D994A63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082"/>
          <a:stretch/>
        </p:blipFill>
        <p:spPr>
          <a:xfrm>
            <a:off x="1990424" y="4026205"/>
            <a:ext cx="8211152" cy="26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AB6E-3FF0-1D8E-5770-70BFC83F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Materials Attribution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05CDD-5A03-9E2C-7C78-A5CD05C3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details and examples for this workshop were taken from the </a:t>
            </a:r>
            <a:r>
              <a:rPr lang="en-US" dirty="0" err="1"/>
              <a:t>Vensim</a:t>
            </a:r>
            <a:r>
              <a:rPr lang="en-US" dirty="0"/>
              <a:t>® Video Library, originally authored by Tom </a:t>
            </a:r>
            <a:r>
              <a:rPr lang="en-US" dirty="0" err="1"/>
              <a:t>Fiddaman</a:t>
            </a:r>
            <a:r>
              <a:rPr lang="en-US" dirty="0"/>
              <a:t> (Ventana Systems, Inc.)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https://vensim.com/vensim-video-library/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DD249-35D3-4190-C901-205A1F6C9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50" y="1543050"/>
            <a:ext cx="3771900" cy="3771900"/>
          </a:xfrm>
          <a:prstGeom prst="rect">
            <a:avLst/>
          </a:prstGeom>
        </p:spPr>
      </p:pic>
      <p:pic>
        <p:nvPicPr>
          <p:cNvPr id="2050" name="Picture 2" descr="Ventana Systems, Inc.">
            <a:extLst>
              <a:ext uri="{FF2B5EF4-FFF2-40B4-BE49-F238E27FC236}">
                <a16:creationId xmlns:a16="http://schemas.microsoft.com/office/drawing/2014/main" id="{00B4EDAE-0524-E3FB-D033-2E609B247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77"/>
          <a:stretch/>
        </p:blipFill>
        <p:spPr bwMode="auto">
          <a:xfrm>
            <a:off x="4170381" y="4179136"/>
            <a:ext cx="3851238" cy="251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ntana Systems, Inc.">
            <a:extLst>
              <a:ext uri="{FF2B5EF4-FFF2-40B4-BE49-F238E27FC236}">
                <a16:creationId xmlns:a16="http://schemas.microsoft.com/office/drawing/2014/main" id="{4BAEE575-14D9-7512-98DF-A4D234A48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03" b="6396"/>
          <a:stretch/>
        </p:blipFill>
        <p:spPr bwMode="auto">
          <a:xfrm>
            <a:off x="8326419" y="5696996"/>
            <a:ext cx="3614569" cy="99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99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78" y="253746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What do we need?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5945677" cy="3310157"/>
          </a:xfrm>
        </p:spPr>
        <p:txBody>
          <a:bodyPr>
            <a:normAutofit/>
          </a:bodyPr>
          <a:lstStyle/>
          <a:p>
            <a:r>
              <a:rPr lang="en-US" dirty="0"/>
              <a:t>Optimization Control File </a:t>
            </a:r>
            <a:r>
              <a:rPr lang="en-US" b="1" i="1" dirty="0"/>
              <a:t>(.</a:t>
            </a:r>
            <a:r>
              <a:rPr lang="en-US" b="1" i="1" dirty="0" err="1"/>
              <a:t>voc</a:t>
            </a:r>
            <a:r>
              <a:rPr lang="en-US" b="1" i="1" dirty="0"/>
              <a:t> file)</a:t>
            </a:r>
          </a:p>
          <a:p>
            <a:pPr lvl="1"/>
            <a:r>
              <a:rPr lang="en-US" dirty="0"/>
              <a:t>Specify which parameters to vary and ranges</a:t>
            </a:r>
          </a:p>
          <a:p>
            <a:pPr lvl="1"/>
            <a:r>
              <a:rPr lang="en-US" dirty="0"/>
              <a:t>Specify which optimization methods to use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parameter </a:t>
            </a:r>
            <a:r>
              <a:rPr lang="en-US" b="1" dirty="0" err="1">
                <a:solidFill>
                  <a:srgbClr val="FF0000"/>
                </a:solidFill>
              </a:rPr>
              <a:t>list.voc</a:t>
            </a:r>
            <a:r>
              <a:rPr lang="en-US" b="1" dirty="0">
                <a:solidFill>
                  <a:srgbClr val="FF0000"/>
                </a:solidFill>
              </a:rPr>
              <a:t>` with the 	following settings: 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50E88-6FEF-1BDF-C9C9-87BD42F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853" y="3219414"/>
            <a:ext cx="295316" cy="257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10EC8-1DE0-AF3A-DFC0-9BC2ACC3A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71" y="3429035"/>
            <a:ext cx="502140" cy="423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E3671C-CF8A-858C-4286-F912D7623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1191015"/>
            <a:ext cx="5676900" cy="532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99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78" y="253746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Let’s Calibrate!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5945677" cy="3310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Save the run name as “</a:t>
            </a:r>
            <a:r>
              <a:rPr lang="en-US" b="1" dirty="0" err="1">
                <a:solidFill>
                  <a:srgbClr val="FF0000"/>
                </a:solidFill>
              </a:rPr>
              <a:t>SEIR_naivecal.vdfx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Hit “Optimize”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50E88-6FEF-1BDF-C9C9-87BD42F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853" y="3219414"/>
            <a:ext cx="295316" cy="257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656897-5DF3-F07E-6BBE-CAB89B8F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126" y="2695575"/>
            <a:ext cx="8413915" cy="41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4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What do we get?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Vensim</a:t>
            </a:r>
            <a:r>
              <a:rPr lang="en-US" dirty="0"/>
              <a:t>® run with </a:t>
            </a:r>
            <a:r>
              <a:rPr lang="en-US" b="1" i="1" dirty="0"/>
              <a:t>simulation results </a:t>
            </a:r>
            <a:r>
              <a:rPr lang="en-US" dirty="0"/>
              <a:t>after setting the parameters to the best values obtained from the calibration </a:t>
            </a:r>
            <a:r>
              <a:rPr lang="en-US" b="1" i="1" dirty="0"/>
              <a:t>(.</a:t>
            </a:r>
            <a:r>
              <a:rPr lang="en-US" b="1" i="1" dirty="0" err="1"/>
              <a:t>vdfx</a:t>
            </a:r>
            <a:r>
              <a:rPr lang="en-US" b="1" i="1" dirty="0"/>
              <a:t> file)</a:t>
            </a:r>
            <a:endParaRPr lang="en-US" dirty="0"/>
          </a:p>
          <a:p>
            <a:r>
              <a:rPr lang="en-US" dirty="0"/>
              <a:t>An output file summarizing the </a:t>
            </a:r>
            <a:r>
              <a:rPr lang="en-US" b="1" i="1" dirty="0"/>
              <a:t>best parameter values </a:t>
            </a:r>
            <a:r>
              <a:rPr lang="en-US" dirty="0"/>
              <a:t>from the calibration </a:t>
            </a:r>
            <a:r>
              <a:rPr lang="en-US" b="1" i="1" dirty="0"/>
              <a:t>(.out file)</a:t>
            </a:r>
            <a:endParaRPr lang="en-US" dirty="0"/>
          </a:p>
          <a:p>
            <a:pPr lvl="1"/>
            <a:r>
              <a:rPr lang="en-US" dirty="0"/>
              <a:t>This file type can be loaded to set the values within the model to these new calibrated values, or be used as a starting point for another calibration or sensitivity analysis</a:t>
            </a:r>
          </a:p>
          <a:p>
            <a:r>
              <a:rPr lang="en-US" dirty="0"/>
              <a:t>A payoff report with</a:t>
            </a:r>
            <a:r>
              <a:rPr lang="en-US" b="1" i="1" dirty="0"/>
              <a:t> diagnostic statistics </a:t>
            </a:r>
            <a:r>
              <a:rPr lang="en-US" dirty="0"/>
              <a:t>on the calibration </a:t>
            </a:r>
            <a:r>
              <a:rPr lang="en-US" b="1" i="1" dirty="0"/>
              <a:t>(.rep file)</a:t>
            </a:r>
          </a:p>
        </p:txBody>
      </p:sp>
    </p:spTree>
    <p:extLst>
      <p:ext uri="{BB962C8B-B14F-4D97-AF65-F5344CB8AC3E}">
        <p14:creationId xmlns:p14="http://schemas.microsoft.com/office/powerpoint/2010/main" val="4051827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53" y="291846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48" y="1150906"/>
            <a:ext cx="5239512" cy="823912"/>
          </a:xfrm>
        </p:spPr>
        <p:txBody>
          <a:bodyPr/>
          <a:lstStyle/>
          <a:p>
            <a:r>
              <a:rPr lang="en-US" i="1" dirty="0"/>
              <a:t>What do we get?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48" y="1994658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Vensim</a:t>
            </a:r>
            <a:r>
              <a:rPr lang="en-US" dirty="0"/>
              <a:t>® run with </a:t>
            </a:r>
            <a:r>
              <a:rPr lang="en-US" b="1" i="1" dirty="0"/>
              <a:t>simulation results </a:t>
            </a:r>
            <a:r>
              <a:rPr lang="en-US" dirty="0"/>
              <a:t>after setting the parameters to the best values obtained from the calibration </a:t>
            </a:r>
            <a:r>
              <a:rPr lang="en-US" b="1" i="1" dirty="0"/>
              <a:t>(.</a:t>
            </a:r>
            <a:r>
              <a:rPr lang="en-US" b="1" i="1" dirty="0" err="1"/>
              <a:t>vdfx</a:t>
            </a:r>
            <a:r>
              <a:rPr lang="en-US" b="1" i="1" dirty="0"/>
              <a:t> file)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SEIR_naivecal.vdfx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B62B3-E8F3-0A16-4F37-9314B649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92" y="3327148"/>
            <a:ext cx="5991224" cy="3239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7A7B1-0B9C-1B51-E68C-BC84C830D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16" y="2486026"/>
            <a:ext cx="5896325" cy="31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79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What do we get?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An output file summarizing the </a:t>
            </a:r>
            <a:r>
              <a:rPr lang="en-US" b="1" i="1" dirty="0"/>
              <a:t>best parameter values </a:t>
            </a:r>
            <a:r>
              <a:rPr lang="en-US" dirty="0"/>
              <a:t>from the calibration </a:t>
            </a:r>
            <a:r>
              <a:rPr lang="en-US" b="1" i="1" dirty="0"/>
              <a:t>(.out file)</a:t>
            </a:r>
            <a:endParaRPr lang="en-US" dirty="0"/>
          </a:p>
          <a:p>
            <a:pPr lvl="1"/>
            <a:r>
              <a:rPr lang="en-US" dirty="0"/>
              <a:t>This file type can be loaded to set the values within the model to these new calibrated values, or be used as a starting point for another calibration or sensitivity analysis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</a:rPr>
              <a:t>SEIR_naivecal.out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ECDC5-DC3F-8A73-66BA-37DF668DA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80" y="4217462"/>
            <a:ext cx="10499333" cy="176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32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What do we get?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dirty="0"/>
              <a:t>A payoff report with</a:t>
            </a:r>
            <a:r>
              <a:rPr lang="en-US" b="1" i="1" dirty="0"/>
              <a:t> diagnostic statistics </a:t>
            </a:r>
            <a:r>
              <a:rPr lang="en-US" dirty="0"/>
              <a:t>on the calibration </a:t>
            </a:r>
            <a:r>
              <a:rPr lang="en-US" b="1" i="1" dirty="0"/>
              <a:t>(.rep file)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SEIR_naivecal.rep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Um: difference in mean between model and data (systematic difference/bias)</a:t>
            </a:r>
          </a:p>
          <a:p>
            <a:r>
              <a:rPr lang="en-US" dirty="0"/>
              <a:t>Us: unequal variance (indicates difference in dynamics)</a:t>
            </a:r>
          </a:p>
          <a:p>
            <a:r>
              <a:rPr lang="en-US" dirty="0"/>
              <a:t>Uc: unequal covariance (most variance should be here)</a:t>
            </a:r>
          </a:p>
          <a:p>
            <a:pPr marL="0" indent="0">
              <a:buNone/>
            </a:pPr>
            <a:r>
              <a:rPr lang="en-US" dirty="0"/>
              <a:t>For more details see </a:t>
            </a:r>
            <a:r>
              <a:rPr lang="en-US" dirty="0" err="1"/>
              <a:t>Sterman</a:t>
            </a:r>
            <a:r>
              <a:rPr lang="en-US" dirty="0"/>
              <a:t> (1984) “Appropriate summary statistics for evaluating the historical fit of system dynamics models” </a:t>
            </a:r>
            <a:r>
              <a:rPr lang="en-US" dirty="0">
                <a:hlinkClick r:id="rId2"/>
              </a:rPr>
              <a:t>https://systemdynamics.org/wp-content/uploads/assets/dynamica/volume-10/10-2/4.pdf</a:t>
            </a:r>
            <a:r>
              <a:rPr lang="en-US" dirty="0"/>
              <a:t> </a:t>
            </a:r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28020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Weighted Calibration using Maximum Likelihood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1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17" y="694124"/>
            <a:ext cx="7333488" cy="82035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the payoff definition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`weighted 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payoff.vpd</a:t>
            </a:r>
            <a:r>
              <a:rPr lang="en-US" b="1" dirty="0">
                <a:solidFill>
                  <a:srgbClr val="FF0000"/>
                </a:solidFill>
              </a:rPr>
              <a:t>` with the following settings: </a:t>
            </a: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03" y="1965302"/>
            <a:ext cx="295316" cy="257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A9692-2075-EDE9-C9CE-CDFD4865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03" y="1766787"/>
            <a:ext cx="666843" cy="562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91C2A-1F7F-9F7C-30FA-43DF4A043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55"/>
          <a:stretch/>
        </p:blipFill>
        <p:spPr>
          <a:xfrm>
            <a:off x="1885362" y="3001974"/>
            <a:ext cx="8421275" cy="30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473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12" y="576208"/>
            <a:ext cx="5652897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the optimization control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1556" y="1947377"/>
            <a:ext cx="5945677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parameter </a:t>
            </a:r>
            <a:r>
              <a:rPr lang="en-US" b="1" dirty="0" err="1">
                <a:solidFill>
                  <a:srgbClr val="FF0000"/>
                </a:solidFill>
              </a:rPr>
              <a:t>list.voc</a:t>
            </a:r>
            <a:r>
              <a:rPr lang="en-US" b="1" dirty="0">
                <a:solidFill>
                  <a:srgbClr val="FF0000"/>
                </a:solidFill>
              </a:rPr>
              <a:t>` with the 	following settings: 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50E88-6FEF-1BDF-C9C9-87BD42F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386" y="2033728"/>
            <a:ext cx="295316" cy="257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10EC8-1DE0-AF3A-DFC0-9BC2ACC3A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63" y="2262272"/>
            <a:ext cx="502140" cy="423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0540F-7546-856F-BD82-E539DE21F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955929"/>
            <a:ext cx="5510064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86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78" y="253746"/>
            <a:ext cx="7333488" cy="1271016"/>
          </a:xfrm>
        </p:spPr>
        <p:txBody>
          <a:bodyPr/>
          <a:lstStyle/>
          <a:p>
            <a:r>
              <a:rPr lang="en-US" dirty="0"/>
              <a:t>Calibration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Let’s Calibrate!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8117377" cy="3310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Save the run name as “</a:t>
            </a:r>
            <a:r>
              <a:rPr lang="en-US" b="1" dirty="0" err="1">
                <a:solidFill>
                  <a:srgbClr val="FF0000"/>
                </a:solidFill>
              </a:rPr>
              <a:t>SEIR_weighted_loglikelihood_cal.vdfx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Hit “Optimize”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0173A-8330-81AF-51A5-771294CB8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2493401"/>
            <a:ext cx="8753474" cy="430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7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38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23" y="441427"/>
            <a:ext cx="7333488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Weighted log-likelihood calibration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Explore the following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SEIR_weighted_loglikelihood_cal.vdfx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 err="1">
                <a:solidFill>
                  <a:srgbClr val="FF0000"/>
                </a:solidFill>
              </a:rPr>
              <a:t>Vensim</a:t>
            </a:r>
            <a:r>
              <a:rPr lang="en-US" b="1" dirty="0">
                <a:solidFill>
                  <a:srgbClr val="FF0000"/>
                </a:solidFill>
              </a:rPr>
              <a:t>® run)</a:t>
            </a:r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SEIR_weighted_loglikelihood_cal.out</a:t>
            </a:r>
            <a:r>
              <a:rPr lang="en-US" b="1" dirty="0">
                <a:solidFill>
                  <a:srgbClr val="FF0000"/>
                </a:solidFill>
              </a:rPr>
              <a:t> (best parameter values found)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SEIR_weighted_loglikelihood_cal.rep</a:t>
            </a:r>
            <a:r>
              <a:rPr lang="en-US" b="1" dirty="0">
                <a:solidFill>
                  <a:srgbClr val="FF0000"/>
                </a:solidFill>
              </a:rPr>
              <a:t> (payoff diagnostics report)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43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23" y="441427"/>
            <a:ext cx="7333488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Optional: calibrate a model with a structure mismatch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836706"/>
            <a:ext cx="9593752" cy="823912"/>
          </a:xfrm>
        </p:spPr>
        <p:txBody>
          <a:bodyPr/>
          <a:lstStyle/>
          <a:p>
            <a:r>
              <a:rPr lang="en-US" i="1" dirty="0"/>
              <a:t>Using the same process as we took earlier, calibrate either of the following models towards the relevant data series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2748" y="2784881"/>
            <a:ext cx="10984290" cy="331015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SIR </a:t>
            </a:r>
            <a:r>
              <a:rPr lang="en-US" b="1" dirty="0" err="1">
                <a:solidFill>
                  <a:srgbClr val="FF0000"/>
                </a:solidFill>
              </a:rPr>
              <a:t>model.mdl</a:t>
            </a:r>
            <a:r>
              <a:rPr lang="en-US" b="1" dirty="0">
                <a:solidFill>
                  <a:srgbClr val="FF0000"/>
                </a:solidFill>
              </a:rPr>
              <a:t> (simple SIR model, calibrate only towards weekly infections data)</a:t>
            </a:r>
          </a:p>
          <a:p>
            <a:r>
              <a:rPr lang="en-US" b="1" dirty="0">
                <a:solidFill>
                  <a:srgbClr val="FF0000"/>
                </a:solidFill>
              </a:rPr>
              <a:t>SIR model with </a:t>
            </a:r>
            <a:r>
              <a:rPr lang="en-US" b="1" dirty="0" err="1">
                <a:solidFill>
                  <a:srgbClr val="FF0000"/>
                </a:solidFill>
              </a:rPr>
              <a:t>vaccinations.mdl</a:t>
            </a:r>
            <a:r>
              <a:rPr lang="en-US" b="1" dirty="0">
                <a:solidFill>
                  <a:srgbClr val="FF0000"/>
                </a:solidFill>
              </a:rPr>
              <a:t> (SIR model with vaccination structure, calibrate towards both weekly infections and monthly vaccinations data)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i="1" dirty="0"/>
              <a:t>Were you able to obtain a good model fit with either calibration? Why or why not?</a:t>
            </a:r>
          </a:p>
          <a:p>
            <a:pPr marL="0" indent="0">
              <a:buNone/>
            </a:pPr>
            <a:r>
              <a:rPr lang="en-US" b="1" i="1" dirty="0"/>
              <a:t>Is there any other information which you could think might help improve the model fit?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85043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21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Quantifying Uncertainty Using Markov Chain Monte Carlo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B40E1-3C45-B7C4-CF10-756DB492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Quantifying Uncertainty: Generating Confidence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9FE5-1664-F87F-67C9-071FB4EEA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Why do we care about quantifying uncertainty of SD model parameters?</a:t>
            </a:r>
          </a:p>
          <a:p>
            <a:r>
              <a:rPr lang="en-US" dirty="0"/>
              <a:t>Evaluate predictive capacity of the model</a:t>
            </a:r>
          </a:p>
          <a:p>
            <a:pPr lvl="1"/>
            <a:r>
              <a:rPr lang="en-US" dirty="0"/>
              <a:t>Stakeholder decisions may rely on their degree of confidence in the model</a:t>
            </a:r>
          </a:p>
          <a:p>
            <a:r>
              <a:rPr lang="en-US" dirty="0"/>
              <a:t>Test to see if impacts of policies are (statistically) significantly different from zero</a:t>
            </a:r>
          </a:p>
          <a:p>
            <a:r>
              <a:rPr lang="en-US" dirty="0"/>
              <a:t>Does uncertainty matter for policy (do policy impacts differ under uncertain values of parameters?)</a:t>
            </a:r>
          </a:p>
          <a:p>
            <a:r>
              <a:rPr lang="en-US" dirty="0"/>
              <a:t>What additional data or information might narrow the confidence bounds (decrease uncertainty?)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84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AFCD-7E3F-1076-0A6C-8CA9912A9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Quantifying Uncertainty: Generating Confidence Bounds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D07A6-0E59-6803-50EC-BFD88529B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23" y="1911176"/>
            <a:ext cx="5239512" cy="823912"/>
          </a:xfrm>
        </p:spPr>
        <p:txBody>
          <a:bodyPr/>
          <a:lstStyle/>
          <a:p>
            <a:r>
              <a:rPr lang="en-US" dirty="0"/>
              <a:t>Old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EFCA-1039-3F1D-5042-E47C406EE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423" y="2735088"/>
            <a:ext cx="5239512" cy="25715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Optimize to find the best fit of model to data</a:t>
            </a:r>
          </a:p>
          <a:p>
            <a:r>
              <a:rPr lang="en-US" dirty="0"/>
              <a:t>Explore the payoff space around the maximum payoff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2D2B8-BC1D-D064-9B73-58DBD92EF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039112"/>
            <a:ext cx="5239512" cy="823912"/>
          </a:xfrm>
        </p:spPr>
        <p:txBody>
          <a:bodyPr/>
          <a:lstStyle/>
          <a:p>
            <a:r>
              <a:rPr lang="en-US" dirty="0"/>
              <a:t>New Ways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794221-E3E8-AD20-9983-488CF8ED10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2820336"/>
            <a:ext cx="5239512" cy="25715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Bootstrapping (draw random samples, with replacement, from the data)</a:t>
            </a:r>
          </a:p>
          <a:p>
            <a:pPr lvl="1"/>
            <a:r>
              <a:rPr lang="en-US" dirty="0"/>
              <a:t>See how estimates vary with different samples from data</a:t>
            </a:r>
          </a:p>
          <a:p>
            <a:r>
              <a:rPr lang="en-US" b="1" dirty="0">
                <a:solidFill>
                  <a:srgbClr val="FF0000"/>
                </a:solidFill>
              </a:rPr>
              <a:t>Markov Chain Monte Carlo (MCMC)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Explore entire parameter space using random walk to see what parameter values are used most frequently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DA47B-C731-5916-97D2-A6EE926907B5}"/>
              </a:ext>
            </a:extLst>
          </p:cNvPr>
          <p:cNvSpPr txBox="1"/>
          <p:nvPr/>
        </p:nvSpPr>
        <p:spPr>
          <a:xfrm>
            <a:off x="562149" y="6215805"/>
            <a:ext cx="11292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will be focusing on applying MCMC to derive confidence bounds in this workshop</a:t>
            </a:r>
          </a:p>
        </p:txBody>
      </p:sp>
    </p:spTree>
    <p:extLst>
      <p:ext uri="{BB962C8B-B14F-4D97-AF65-F5344CB8AC3E}">
        <p14:creationId xmlns:p14="http://schemas.microsoft.com/office/powerpoint/2010/main" val="2590415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E9177AC-FC3A-2D5D-7C2C-97A524B5A2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93"/>
          <a:stretch/>
        </p:blipFill>
        <p:spPr>
          <a:xfrm>
            <a:off x="5808934" y="2200372"/>
            <a:ext cx="6054044" cy="4028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AAFCD-7E3F-1076-0A6C-8CA9912A9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23" y="192070"/>
            <a:ext cx="7333488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Quantifying Uncertainty: Generating Confidence Bounds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D07A6-0E59-6803-50EC-BFD88529B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22" y="1376459"/>
            <a:ext cx="5239512" cy="823912"/>
          </a:xfrm>
        </p:spPr>
        <p:txBody>
          <a:bodyPr/>
          <a:lstStyle/>
          <a:p>
            <a:r>
              <a:rPr lang="en-US" dirty="0"/>
              <a:t>Old Way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C45AE6-2538-25AC-51E1-D723536B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1" y="2200371"/>
            <a:ext cx="4915806" cy="4209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AC2EBA-2C87-07EF-74EF-AAA7818A1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034" y="1788415"/>
            <a:ext cx="710193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Procedure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B46776-E4CB-09B0-700F-093045BCE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Perform a “random walk” over the payoff surface, with moves chosen according likelihood of payoff at proposed point</a:t>
            </a:r>
          </a:p>
          <a:p>
            <a:r>
              <a:rPr lang="en-US" dirty="0"/>
              <a:t>Stationary distribution of the Markov process reflects likelihood surface</a:t>
            </a:r>
          </a:p>
          <a:p>
            <a:pPr lvl="1"/>
            <a:r>
              <a:rPr lang="en-US" dirty="0"/>
              <a:t>After running for a long time, the random walk tends to concentrate in the areas of higher likelihood</a:t>
            </a:r>
          </a:p>
          <a:p>
            <a:r>
              <a:rPr lang="en-US" dirty="0" err="1"/>
              <a:t>Vensim</a:t>
            </a:r>
            <a:r>
              <a:rPr lang="en-US" dirty="0"/>
              <a:t>® uses a differential evolution algorithm to guide walk (multiple Markov chains are run and recombined from population to propose next move)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15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Procedure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3AAB2E-2BAA-26E3-5624-96B5F75D21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613647"/>
            <a:ext cx="6231423" cy="447625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5758CB-CBF4-A88C-BFB1-3B5EF63D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59794"/>
            <a:ext cx="6017111" cy="493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89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Procedure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DC9C4-9525-5259-034B-7D8B8472C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2039112"/>
            <a:ext cx="5239512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Burn-In Period</a:t>
            </a:r>
          </a:p>
          <a:p>
            <a:pPr lvl="1"/>
            <a:r>
              <a:rPr lang="en-US" dirty="0"/>
              <a:t>Set of iterations of the random walk which are discarded </a:t>
            </a:r>
          </a:p>
          <a:p>
            <a:pPr lvl="1"/>
            <a:r>
              <a:rPr lang="en-US" dirty="0"/>
              <a:t>Eliminate draws whose distributions are far from the target distribution and highly variable</a:t>
            </a:r>
          </a:p>
          <a:p>
            <a:r>
              <a:rPr lang="en-US" dirty="0"/>
              <a:t>Sampling Period</a:t>
            </a:r>
          </a:p>
          <a:p>
            <a:pPr lvl="1"/>
            <a:r>
              <a:rPr lang="en-US" dirty="0"/>
              <a:t>Iterations of the random walk after the burn-in period ends</a:t>
            </a:r>
          </a:p>
          <a:p>
            <a:pPr lvl="1"/>
            <a:r>
              <a:rPr lang="en-US" dirty="0"/>
              <a:t>These are the runs we keep</a:t>
            </a:r>
          </a:p>
          <a:p>
            <a:pPr lvl="1"/>
            <a:r>
              <a:rPr lang="en-US" dirty="0"/>
              <a:t>Each run is a slightly different variation of the calibrated parameter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9F1A9-103E-0E87-93A4-996EEEC1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60887"/>
            <a:ext cx="5666870" cy="1929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AB8946-C770-2D18-AC26-236118667B0A}"/>
              </a:ext>
            </a:extLst>
          </p:cNvPr>
          <p:cNvSpPr txBox="1"/>
          <p:nvPr/>
        </p:nvSpPr>
        <p:spPr>
          <a:xfrm>
            <a:off x="6295913" y="4411809"/>
            <a:ext cx="55566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Taboga</a:t>
            </a:r>
            <a:r>
              <a:rPr lang="en-US" sz="1000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, Marco (2021). "Markov Chain Monte Carlo (MCMC) methods", Lectures on probability theory and mathematical statistics. Kindle Direct Publishing. Online appendix. </a:t>
            </a:r>
            <a:r>
              <a:rPr lang="en-US" sz="1000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  <a:hlinkClick r:id="rId3"/>
              </a:rPr>
              <a:t>https://www.statlect.com/fundamentals-of-statistics/Markov-Chain-Monte-Carlo</a:t>
            </a:r>
            <a:r>
              <a:rPr lang="en-US" sz="1000" b="0" i="0" dirty="0">
                <a:solidFill>
                  <a:srgbClr val="3A414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.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7602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B7BD3-1E3B-CF57-BE04-AF0CDA92F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448161"/>
            <a:ext cx="7335835" cy="1268984"/>
          </a:xfrm>
        </p:spPr>
        <p:txBody>
          <a:bodyPr>
            <a:normAutofit fontScale="90000"/>
          </a:bodyPr>
          <a:lstStyle/>
          <a:p>
            <a:r>
              <a:rPr lang="en-US"/>
              <a:t>What is model calibration in system dynamics?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2D67-28C2-A33B-3CC2-A0AF1C22F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934106"/>
            <a:ext cx="6190652" cy="3601212"/>
          </a:xfrm>
        </p:spPr>
        <p:txBody>
          <a:bodyPr/>
          <a:lstStyle/>
          <a:p>
            <a:r>
              <a:rPr lang="en-US" dirty="0"/>
              <a:t>“The process of estimating model parameters (structure) to obtain a match between observed and simulated structures and behaviors” </a:t>
            </a:r>
          </a:p>
          <a:p>
            <a:pPr marL="914400" lvl="2" indent="0">
              <a:buNone/>
            </a:pPr>
            <a:r>
              <a:rPr lang="en-US" dirty="0"/>
              <a:t>Rogelio Oliva in "Model calibration as a testing strategy for system dynamics models." </a:t>
            </a:r>
            <a:r>
              <a:rPr lang="en-US" i="1" dirty="0"/>
              <a:t>European Journal of Operational Research</a:t>
            </a:r>
            <a:r>
              <a:rPr lang="en-US" dirty="0"/>
              <a:t> 151, no. 3 (2003): 552-568.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15EE8-CEC6-6661-DA4E-642BCA07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993" y="111731"/>
            <a:ext cx="3994671" cy="2203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3F38B-4BCC-4C82-A7D9-D77F1CF5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586" y="2315161"/>
            <a:ext cx="3553609" cy="1977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79B5E-1319-C0B7-01C9-B6D80D0B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782" y="4391839"/>
            <a:ext cx="3746882" cy="23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45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MCMC Convergence Statistics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CEB7AE-1DE2-D1D1-AB01-A4870458D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PSRF: Measures the convergence of the random walk process</a:t>
            </a:r>
          </a:p>
          <a:p>
            <a:pPr lvl="1"/>
            <a:r>
              <a:rPr lang="en-US" dirty="0"/>
              <a:t>Does random walk fully occupy parameter space?</a:t>
            </a:r>
          </a:p>
          <a:p>
            <a:pPr lvl="1"/>
            <a:r>
              <a:rPr lang="en-US" dirty="0"/>
              <a:t>Should be below 1.2 for all parameters</a:t>
            </a:r>
          </a:p>
        </p:txBody>
      </p:sp>
    </p:spTree>
    <p:extLst>
      <p:ext uri="{BB962C8B-B14F-4D97-AF65-F5344CB8AC3E}">
        <p14:creationId xmlns:p14="http://schemas.microsoft.com/office/powerpoint/2010/main" val="3725700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in </a:t>
            </a:r>
            <a:r>
              <a:rPr lang="en-US" dirty="0" err="1"/>
              <a:t>Vensim</a:t>
            </a:r>
            <a:r>
              <a:rPr lang="en-US" dirty="0"/>
              <a:t>®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F4D02-BB5B-DE65-5924-954C98D4C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423" y="1953800"/>
            <a:ext cx="5239512" cy="823912"/>
          </a:xfrm>
        </p:spPr>
        <p:txBody>
          <a:bodyPr/>
          <a:lstStyle/>
          <a:p>
            <a:r>
              <a:rPr lang="en-US" dirty="0"/>
              <a:t>Payoff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31C80-B035-C1BD-EFD6-BA70DECFF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2777712"/>
            <a:ext cx="5239512" cy="2983513"/>
          </a:xfrm>
        </p:spPr>
        <p:txBody>
          <a:bodyPr/>
          <a:lstStyle/>
          <a:p>
            <a:r>
              <a:rPr lang="en-US" dirty="0"/>
              <a:t>We want the input to be (reasonably close to) a log-likelihood</a:t>
            </a:r>
          </a:p>
          <a:p>
            <a:r>
              <a:rPr lang="en-US" dirty="0"/>
              <a:t>We can use the same weighted payoff we already developed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9E817-6A2A-48FA-A6BB-D656C39A4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1953800"/>
            <a:ext cx="5239512" cy="823912"/>
          </a:xfrm>
        </p:spPr>
        <p:txBody>
          <a:bodyPr/>
          <a:lstStyle/>
          <a:p>
            <a:r>
              <a:rPr lang="en-US" dirty="0"/>
              <a:t>Control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73A8B-D5DC-FB5E-F64E-9241E44CB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2777712"/>
            <a:ext cx="5239512" cy="2983513"/>
          </a:xfrm>
        </p:spPr>
        <p:txBody>
          <a:bodyPr/>
          <a:lstStyle/>
          <a:p>
            <a:r>
              <a:rPr lang="en-US" dirty="0"/>
              <a:t>Use the same parameter set</a:t>
            </a:r>
          </a:p>
          <a:p>
            <a:r>
              <a:rPr lang="en-US" dirty="0"/>
              <a:t>Change optimizer to MCMC</a:t>
            </a:r>
          </a:p>
          <a:p>
            <a:r>
              <a:rPr lang="en-US" dirty="0"/>
              <a:t>Possibly set other options</a:t>
            </a:r>
          </a:p>
        </p:txBody>
      </p:sp>
    </p:spTree>
    <p:extLst>
      <p:ext uri="{BB962C8B-B14F-4D97-AF65-F5344CB8AC3E}">
        <p14:creationId xmlns:p14="http://schemas.microsoft.com/office/powerpoint/2010/main" val="3856243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17" y="694124"/>
            <a:ext cx="7333488" cy="820351"/>
          </a:xfrm>
        </p:spPr>
        <p:txBody>
          <a:bodyPr>
            <a:normAutofit/>
          </a:bodyPr>
          <a:lstStyle/>
          <a:p>
            <a:r>
              <a:rPr lang="en-US" dirty="0"/>
              <a:t>Load previous calibration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`weighted 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payoff.vpd</a:t>
            </a:r>
            <a:r>
              <a:rPr lang="en-US" b="1" dirty="0">
                <a:solidFill>
                  <a:srgbClr val="FF0000"/>
                </a:solidFill>
              </a:rPr>
              <a:t>` with the following settings (note that these are the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 	same settings we used for the weighted log-likelihood Powell calibration</a:t>
            </a: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03" y="1965302"/>
            <a:ext cx="295316" cy="257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A9692-2075-EDE9-C9CE-CDFD4865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03" y="1766787"/>
            <a:ext cx="666843" cy="562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91C2A-1F7F-9F7C-30FA-43DF4A043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55"/>
          <a:stretch/>
        </p:blipFill>
        <p:spPr>
          <a:xfrm>
            <a:off x="1952037" y="3316299"/>
            <a:ext cx="8421275" cy="30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34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17" y="694124"/>
            <a:ext cx="7333488" cy="820351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the payoff definition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`weighted 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payoff.vpd</a:t>
            </a:r>
            <a:r>
              <a:rPr lang="en-US" b="1" dirty="0">
                <a:solidFill>
                  <a:srgbClr val="FF0000"/>
                </a:solidFill>
              </a:rPr>
              <a:t>` with the following settings (note that these are the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 	same settings we used for the weighted log-likelihood Powell calibration</a:t>
            </a:r>
          </a:p>
          <a:p>
            <a:pPr marL="457200" lvl="1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03" y="1965302"/>
            <a:ext cx="295316" cy="257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A9692-2075-EDE9-C9CE-CDFD4865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03" y="1766787"/>
            <a:ext cx="666843" cy="562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991C2A-1F7F-9F7C-30FA-43DF4A043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255"/>
          <a:stretch/>
        </p:blipFill>
        <p:spPr>
          <a:xfrm>
            <a:off x="1952037" y="3316299"/>
            <a:ext cx="8421275" cy="305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10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12" y="576208"/>
            <a:ext cx="5652897" cy="1271016"/>
          </a:xfrm>
        </p:spPr>
        <p:txBody>
          <a:bodyPr>
            <a:normAutofit fontScale="90000"/>
          </a:bodyPr>
          <a:lstStyle/>
          <a:p>
            <a:r>
              <a:rPr lang="en-US" dirty="0"/>
              <a:t>Update the optimization control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21318" y="1879992"/>
            <a:ext cx="5945677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“Optimize”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</a:t>
            </a:r>
            <a:r>
              <a:rPr lang="en-US" b="1" dirty="0" err="1">
                <a:solidFill>
                  <a:srgbClr val="FF0000"/>
                </a:solidFill>
              </a:rPr>
              <a:t>cal</a:t>
            </a:r>
            <a:r>
              <a:rPr lang="en-US" b="1" dirty="0">
                <a:solidFill>
                  <a:srgbClr val="FF0000"/>
                </a:solidFill>
              </a:rPr>
              <a:t> parameter list with weights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and MCMC </a:t>
            </a:r>
            <a:r>
              <a:rPr lang="en-US" b="1" dirty="0" err="1">
                <a:solidFill>
                  <a:srgbClr val="FF0000"/>
                </a:solidFill>
              </a:rPr>
              <a:t>settings.voc</a:t>
            </a:r>
            <a:r>
              <a:rPr lang="en-US" b="1" dirty="0">
                <a:solidFill>
                  <a:srgbClr val="FF0000"/>
                </a:solidFill>
              </a:rPr>
              <a:t>` with the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 	following settings (first switch “Optimizer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settings” to MCMC instead of Powell): 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50E88-6FEF-1BDF-C9C9-87BD42FF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11" y="1908015"/>
            <a:ext cx="295316" cy="257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10EC8-1DE0-AF3A-DFC0-9BC2ACC3A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342" y="2213447"/>
            <a:ext cx="502140" cy="423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790C6-D98E-5F2D-35B9-833ED8518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182" y="1352550"/>
            <a:ext cx="5726993" cy="542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01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73" y="477298"/>
            <a:ext cx="7333488" cy="1271016"/>
          </a:xfrm>
        </p:spPr>
        <p:txBody>
          <a:bodyPr/>
          <a:lstStyle/>
          <a:p>
            <a:r>
              <a:rPr lang="en-US" dirty="0"/>
              <a:t>MCMC in </a:t>
            </a:r>
            <a:r>
              <a:rPr lang="en-US" dirty="0" err="1"/>
              <a:t>Vensim</a:t>
            </a:r>
            <a:r>
              <a:rPr lang="en-US" dirty="0"/>
              <a:t> ®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Let’s Calibrate!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10308127" cy="3310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Save the run name as “</a:t>
            </a:r>
            <a:r>
              <a:rPr lang="en-US" b="1" dirty="0" err="1">
                <a:solidFill>
                  <a:srgbClr val="FF0000"/>
                </a:solidFill>
              </a:rPr>
              <a:t>SEIR_weighted_loglikelihood_cal_MCMC.vdfx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Hit “Optimize”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CFEC5-53C9-E99B-7C2D-0015A3BF2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49" y="2461189"/>
            <a:ext cx="8562975" cy="427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23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23" y="441427"/>
            <a:ext cx="7333488" cy="1271016"/>
          </a:xfrm>
        </p:spPr>
        <p:txBody>
          <a:bodyPr>
            <a:normAutofit/>
          </a:bodyPr>
          <a:lstStyle/>
          <a:p>
            <a:r>
              <a:rPr lang="en-US" dirty="0"/>
              <a:t>MCMC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9423" y="1627156"/>
            <a:ext cx="5239512" cy="823912"/>
          </a:xfrm>
        </p:spPr>
        <p:txBody>
          <a:bodyPr/>
          <a:lstStyle/>
          <a:p>
            <a:r>
              <a:rPr lang="en-US" i="1" dirty="0"/>
              <a:t>Explore the following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2470908"/>
            <a:ext cx="10984290" cy="3310157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SEIR_weighted_loglikelihood_cal_MCMC.vdfx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 err="1">
                <a:solidFill>
                  <a:srgbClr val="FF0000"/>
                </a:solidFill>
              </a:rPr>
              <a:t>Vensim</a:t>
            </a:r>
            <a:r>
              <a:rPr lang="en-US" b="1" dirty="0">
                <a:solidFill>
                  <a:srgbClr val="FF0000"/>
                </a:solidFill>
              </a:rPr>
              <a:t>® run)</a:t>
            </a:r>
            <a:endParaRPr lang="en-US" dirty="0"/>
          </a:p>
          <a:p>
            <a:r>
              <a:rPr lang="en-US" b="1" dirty="0" err="1">
                <a:solidFill>
                  <a:srgbClr val="FF0000"/>
                </a:solidFill>
              </a:rPr>
              <a:t>SEIR_weighted_loglikelihood_cal_MCMC.out</a:t>
            </a:r>
            <a:r>
              <a:rPr lang="en-US" b="1" dirty="0">
                <a:solidFill>
                  <a:srgbClr val="FF0000"/>
                </a:solidFill>
              </a:rPr>
              <a:t> (best parameter values found)</a:t>
            </a:r>
          </a:p>
          <a:p>
            <a:r>
              <a:rPr lang="en-US" b="1" dirty="0">
                <a:solidFill>
                  <a:srgbClr val="FF0000"/>
                </a:solidFill>
              </a:rPr>
              <a:t>SEIR_weighted_loglikelihood_cal_MCMC_MCMC_stats.dat (best payoff and convergence diagnostics on random walk process)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SEIR_weighted_loglikelihood_cal_MCMC_MCMC_sample.tab</a:t>
            </a:r>
            <a:r>
              <a:rPr lang="en-US" b="1" dirty="0">
                <a:solidFill>
                  <a:srgbClr val="FF0000"/>
                </a:solidFill>
              </a:rPr>
              <a:t> (all points sampled after MCMC burn-in period)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SEIR_weighted_loglikelihood_cal_MCMC_MCMC_points.tab</a:t>
            </a:r>
            <a:r>
              <a:rPr lang="en-US" b="1" dirty="0">
                <a:solidFill>
                  <a:srgbClr val="FF0000"/>
                </a:solidFill>
              </a:rPr>
              <a:t> (all points explored during MCMC run)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47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0F2B-FA4F-7AB8-7CB5-489974BC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Sensitivity Analysis Using MCMC Runs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996318-2294-59B2-5991-22FCFA278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99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55" y="487328"/>
            <a:ext cx="10984289" cy="820351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sensitivity analysis using sample of 1000 MCMC runs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“Sensitivity”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</a:t>
            </a:r>
            <a:r>
              <a:rPr lang="en-US" b="1" dirty="0" err="1">
                <a:solidFill>
                  <a:srgbClr val="FF0000"/>
                </a:solidFill>
              </a:rPr>
              <a:t>MCMC_sample.vsc</a:t>
            </a:r>
            <a:r>
              <a:rPr lang="en-US" b="1" dirty="0">
                <a:solidFill>
                  <a:srgbClr val="FF0000"/>
                </a:solidFill>
              </a:rPr>
              <a:t>` by pointing to the file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 `</a:t>
            </a:r>
            <a:r>
              <a:rPr lang="en-US" b="1" dirty="0" err="1">
                <a:solidFill>
                  <a:srgbClr val="FF0000"/>
                </a:solidFill>
              </a:rPr>
              <a:t>SEIR_weighted_loglikelihood_cal_MCMC_MCMC_sample.tab</a:t>
            </a:r>
            <a:r>
              <a:rPr lang="en-US" b="1" dirty="0">
                <a:solidFill>
                  <a:srgbClr val="FF0000"/>
                </a:solidFill>
              </a:rPr>
              <a:t>`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03" y="1965302"/>
            <a:ext cx="295316" cy="257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CF6FA-57C9-E94F-7CB8-6A807CF7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40" y="1850856"/>
            <a:ext cx="495349" cy="455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DD26DB-F1F0-65D5-420D-A7DA5AA6D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907" y="3104719"/>
            <a:ext cx="8530184" cy="37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35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55" y="487328"/>
            <a:ext cx="10984289" cy="820351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 which parameters to include in sensitivity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" y="1919209"/>
            <a:ext cx="10984290" cy="3310157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In “Simulation Control”            under “Sensitivity”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	set up file `</a:t>
            </a:r>
            <a:r>
              <a:rPr lang="en-US" b="1" dirty="0" err="1">
                <a:solidFill>
                  <a:srgbClr val="FF0000"/>
                </a:solidFill>
              </a:rPr>
              <a:t>sensi_all.lst</a:t>
            </a:r>
            <a:r>
              <a:rPr lang="en-US" b="1" dirty="0">
                <a:solidFill>
                  <a:srgbClr val="FF0000"/>
                </a:solidFill>
              </a:rPr>
              <a:t>` by selecting “All Variables”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6E342-41F8-4C4C-82D3-469133D7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803" y="1965302"/>
            <a:ext cx="295316" cy="257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CF6FA-57C9-E94F-7CB8-6A807CF7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40" y="1850856"/>
            <a:ext cx="495349" cy="455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B46F32-BAE5-BE1B-D83C-2A6C14EFA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430" y="2917572"/>
            <a:ext cx="4363137" cy="38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0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AB7E-DCEE-ED0F-85B0-261A8993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Calibration: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66495-74D6-B4FE-0ED9-227C71050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better predictions or measurements</a:t>
            </a:r>
          </a:p>
          <a:p>
            <a:r>
              <a:rPr lang="en-US" dirty="0"/>
              <a:t>Reject models that can’t replicate data</a:t>
            </a:r>
          </a:p>
          <a:p>
            <a:r>
              <a:rPr lang="en-US" dirty="0"/>
              <a:t>Learn more about the model</a:t>
            </a:r>
          </a:p>
          <a:p>
            <a:r>
              <a:rPr lang="en-US" dirty="0"/>
              <a:t>Learn more about the data</a:t>
            </a:r>
          </a:p>
          <a:p>
            <a:r>
              <a:rPr lang="en-US" dirty="0"/>
              <a:t>Provide face validity for reviewers</a:t>
            </a:r>
          </a:p>
        </p:txBody>
      </p:sp>
    </p:spTree>
    <p:extLst>
      <p:ext uri="{BB962C8B-B14F-4D97-AF65-F5344CB8AC3E}">
        <p14:creationId xmlns:p14="http://schemas.microsoft.com/office/powerpoint/2010/main" val="747343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73" y="477298"/>
            <a:ext cx="7333488" cy="1271016"/>
          </a:xfrm>
        </p:spPr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Let’s Simulate!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10308127" cy="3310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Save the run name as “</a:t>
            </a:r>
            <a:r>
              <a:rPr lang="en-US" b="1" dirty="0" err="1">
                <a:solidFill>
                  <a:srgbClr val="FF0000"/>
                </a:solidFill>
              </a:rPr>
              <a:t>SEIR_weighted_loglikelihood_cal_MCMC_sensitivity.vdfx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Hit “Sensitivity”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AD098-69C4-5127-B399-72D9A7A6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249" y="2572226"/>
            <a:ext cx="8641375" cy="42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05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C175-7140-6D90-030E-C9AFC817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73" y="477298"/>
            <a:ext cx="7333488" cy="1271016"/>
          </a:xfrm>
        </p:spPr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D61A4-D1D3-DEB0-58AB-3508EB552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2773" y="1112806"/>
            <a:ext cx="5239512" cy="823912"/>
          </a:xfrm>
        </p:spPr>
        <p:txBody>
          <a:bodyPr/>
          <a:lstStyle/>
          <a:p>
            <a:r>
              <a:rPr lang="en-US" i="1" dirty="0"/>
              <a:t>Let’s Simulate!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26EAA-7F2F-2D3B-FE5E-F5412037C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423" y="1985573"/>
            <a:ext cx="10308127" cy="3310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Confirm “</a:t>
            </a:r>
            <a:r>
              <a:rPr lang="en-US" b="1" dirty="0" err="1">
                <a:solidFill>
                  <a:srgbClr val="FF0000"/>
                </a:solidFill>
              </a:rPr>
              <a:t>SEIR_weighted_loglikelihood_cal_MCMC_sensitivity.vdfx</a:t>
            </a:r>
            <a:r>
              <a:rPr lang="en-US" b="1" dirty="0">
                <a:solidFill>
                  <a:srgbClr val="FF0000"/>
                </a:solidFill>
              </a:rPr>
              <a:t>” is loaded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Select any variable, and hit “Sensitivity Runs”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DFF83-3D63-1423-3455-6F0E9AE7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86" y="2400274"/>
            <a:ext cx="371527" cy="3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60F07-EB9B-B0D5-5C16-E5D477F8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445" y="2960732"/>
            <a:ext cx="5232082" cy="389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78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514D-C7B0-935F-F209-0EE608CE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DB13-CD10-4722-2D17-536FF507B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88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89A99-B0BA-EF43-4639-755B657E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51" y="0"/>
            <a:ext cx="917169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534269-7807-0FF0-7723-F5EF37409BE6}"/>
              </a:ext>
            </a:extLst>
          </p:cNvPr>
          <p:cNvSpPr txBox="1"/>
          <p:nvPr/>
        </p:nvSpPr>
        <p:spPr>
          <a:xfrm>
            <a:off x="2076225" y="236669"/>
            <a:ext cx="29691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Tom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</a:rPr>
              <a:t>Fiddaman’s</a:t>
            </a:r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588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84E2-B281-06B4-930D-4C47C51F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1C1B0-2C2E-BB3B-1B9D-B95E17DD2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9579311" cy="3601212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https://vensim.com/vensim-video-library/</a:t>
            </a:r>
            <a:endParaRPr lang="en-US" dirty="0"/>
          </a:p>
          <a:p>
            <a:r>
              <a:rPr lang="en-US" dirty="0">
                <a:effectLst/>
              </a:rPr>
              <a:t>Andrade, J., &amp; Duggan, J. (2021). A Bayesian approach to calibrate system dynamics models using Hamiltonian Monte Carlo. </a:t>
            </a:r>
            <a:r>
              <a:rPr lang="en-US" i="1" dirty="0">
                <a:effectLst/>
              </a:rPr>
              <a:t>System Dynamics Review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37</a:t>
            </a:r>
            <a:r>
              <a:rPr lang="en-US" dirty="0">
                <a:effectLst/>
              </a:rPr>
              <a:t>(4), 283–309. </a:t>
            </a:r>
            <a:r>
              <a:rPr lang="en-US" dirty="0">
                <a:effectLst/>
                <a:hlinkClick r:id="rId3"/>
              </a:rPr>
              <a:t>https://doi.org/10.1002/sdr.1693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Barlas, Y. (1989). Multiple tests for validation of system dynamics type of simulation models. </a:t>
            </a:r>
            <a:r>
              <a:rPr lang="en-US" i="1" dirty="0">
                <a:effectLst/>
              </a:rPr>
              <a:t>European Journal of Operational Research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42</a:t>
            </a:r>
            <a:r>
              <a:rPr lang="en-US" dirty="0">
                <a:effectLst/>
              </a:rPr>
              <a:t>(1), 59–87. </a:t>
            </a:r>
            <a:r>
              <a:rPr lang="en-US" dirty="0">
                <a:effectLst/>
                <a:hlinkClick r:id="rId4"/>
              </a:rPr>
              <a:t>https://doi.org/10.1016/0377-2217(89)90059-3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Barlas, Y. (1996). Formal aspects of model validity and validation in system dynamics. </a:t>
            </a:r>
            <a:r>
              <a:rPr lang="en-US" i="1" dirty="0">
                <a:effectLst/>
              </a:rPr>
              <a:t>System Dynamics Review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12</a:t>
            </a:r>
            <a:r>
              <a:rPr lang="en-US" dirty="0">
                <a:effectLst/>
              </a:rPr>
              <a:t>(3), 183–210. </a:t>
            </a:r>
            <a:r>
              <a:rPr lang="en-US" dirty="0">
                <a:effectLst/>
                <a:hlinkClick r:id="rId5"/>
              </a:rPr>
              <a:t>https://doi.org/10.1002/(SICI)1099-1727(199623)12:3&lt;183::AID-SDR103&gt;3.0.CO;2-4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Dogan, G. (2007). Bootstrapping for confidence interval estimation and hypothesis testing for parameters of system dynamics models. </a:t>
            </a:r>
            <a:r>
              <a:rPr lang="en-US" i="1" dirty="0">
                <a:effectLst/>
              </a:rPr>
              <a:t>System Dynamics Review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23</a:t>
            </a:r>
            <a:r>
              <a:rPr lang="en-US" dirty="0">
                <a:effectLst/>
              </a:rPr>
              <a:t>(4), 415–436. </a:t>
            </a:r>
            <a:r>
              <a:rPr lang="en-US" dirty="0">
                <a:effectLst/>
                <a:hlinkClick r:id="rId6"/>
              </a:rPr>
              <a:t>https://doi.org/10.1002/sdr.362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Oliva, R. (2003). Model calibration as a testing strategy for system dynamics models. </a:t>
            </a:r>
            <a:r>
              <a:rPr lang="en-US" i="1" dirty="0">
                <a:effectLst/>
              </a:rPr>
              <a:t>European Journal of Operational Research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151</a:t>
            </a:r>
            <a:r>
              <a:rPr lang="en-US" dirty="0">
                <a:effectLst/>
              </a:rPr>
              <a:t>(3), 552–568. </a:t>
            </a:r>
            <a:r>
              <a:rPr lang="en-US" dirty="0">
                <a:effectLst/>
                <a:hlinkClick r:id="rId7"/>
              </a:rPr>
              <a:t>https://doi.org/10.1016/S0377-2217(02)00622-7</a:t>
            </a:r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Rahmandad</a:t>
            </a:r>
            <a:r>
              <a:rPr lang="en-US" dirty="0">
                <a:effectLst/>
              </a:rPr>
              <a:t>, H., Oliva, R., &amp; Osgood, N. D. (2015). </a:t>
            </a:r>
            <a:r>
              <a:rPr lang="en-US" i="1" dirty="0">
                <a:effectLst/>
              </a:rPr>
              <a:t>Analytical Methods for Dynamic Modelers</a:t>
            </a:r>
            <a:r>
              <a:rPr lang="en-US" dirty="0">
                <a:effectLst/>
              </a:rPr>
              <a:t>. MIT Press.</a:t>
            </a:r>
          </a:p>
        </p:txBody>
      </p:sp>
    </p:spTree>
    <p:extLst>
      <p:ext uri="{BB962C8B-B14F-4D97-AF65-F5344CB8AC3E}">
        <p14:creationId xmlns:p14="http://schemas.microsoft.com/office/powerpoint/2010/main" val="318069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AB7E-DCEE-ED0F-85B0-261A89933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Calibration: General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66495-74D6-B4FE-0ED9-227C7105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11096139" cy="360121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/>
              <a:t>Assume that model structure is right***</a:t>
            </a:r>
          </a:p>
          <a:p>
            <a:pPr marL="457200" lvl="1" indent="0">
              <a:buNone/>
            </a:pPr>
            <a:r>
              <a:rPr lang="en-US" dirty="0"/>
              <a:t>***Test alternatives, if possible!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Simulate the model </a:t>
            </a:r>
          </a:p>
          <a:p>
            <a:pPr lvl="1"/>
            <a:r>
              <a:rPr lang="en-US" dirty="0"/>
              <a:t>Measure closeness between model simulated values and data</a:t>
            </a:r>
          </a:p>
          <a:p>
            <a:pPr lvl="1"/>
            <a:r>
              <a:rPr lang="en-US" dirty="0"/>
              <a:t>Adjust the constant parameters in the model</a:t>
            </a:r>
          </a:p>
          <a:p>
            <a:pPr lvl="1"/>
            <a:r>
              <a:rPr lang="en-US" dirty="0"/>
              <a:t>Iterate to improve fit (minimize difference between model simulated values and data)</a:t>
            </a:r>
          </a:p>
          <a:p>
            <a:pPr lvl="1"/>
            <a:r>
              <a:rPr lang="en-US" dirty="0"/>
              <a:t>This can be done by “hand adjusting” parameters or using an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convergence, evaluate fit between data and simulated values</a:t>
            </a:r>
          </a:p>
          <a:p>
            <a:pPr lvl="1"/>
            <a:r>
              <a:rPr lang="en-US" dirty="0"/>
              <a:t>Decide if model needs revision</a:t>
            </a:r>
          </a:p>
          <a:p>
            <a:pPr lvl="1"/>
            <a:r>
              <a:rPr lang="en-US" dirty="0"/>
              <a:t>Investigate potential issues in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73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2CF077-4CC3-857B-6695-E4938E9F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4" y="0"/>
            <a:ext cx="11784051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D9EF48-4445-63BA-236C-57C01A04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41" y="155164"/>
            <a:ext cx="11457315" cy="127560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/>
              <a:t>Model calibration is one small part of a larger iterative process of model testing and 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93EEEB-DEF3-5851-F0E3-4FEC2F93C117}"/>
                  </a:ext>
                </a:extLst>
              </p14:cNvPr>
              <p14:cNvContentPartPr/>
              <p14:nvPr/>
            </p14:nvContentPartPr>
            <p14:xfrm>
              <a:off x="3913962" y="3678395"/>
              <a:ext cx="1521360" cy="99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93EEEB-DEF3-5851-F0E3-4FEC2F93C1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4962" y="3669395"/>
                <a:ext cx="1539000" cy="100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157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AD59B-727D-D000-56C0-CE37E98CE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536956"/>
            <a:ext cx="5239512" cy="823912"/>
          </a:xfrm>
        </p:spPr>
        <p:txBody>
          <a:bodyPr/>
          <a:lstStyle/>
          <a:p>
            <a:r>
              <a:rPr lang="en-US" dirty="0"/>
              <a:t>What model calibration </a:t>
            </a:r>
            <a:r>
              <a:rPr lang="en-US" i="1" dirty="0"/>
              <a:t>IS :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E45D7-CFE3-3EBA-35A0-E5C87E0EA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1360868"/>
            <a:ext cx="5239512" cy="4400357"/>
          </a:xfrm>
        </p:spPr>
        <p:txBody>
          <a:bodyPr/>
          <a:lstStyle/>
          <a:p>
            <a:r>
              <a:rPr lang="en-US" dirty="0"/>
              <a:t>A model validation exercise </a:t>
            </a:r>
          </a:p>
          <a:p>
            <a:pPr lvl="1"/>
            <a:r>
              <a:rPr lang="en-US" dirty="0"/>
              <a:t>A model that fits data well can build trust that you have a reasonable structure</a:t>
            </a:r>
          </a:p>
          <a:p>
            <a:r>
              <a:rPr lang="en-US" dirty="0"/>
              <a:t>A data vetting exercise</a:t>
            </a:r>
          </a:p>
          <a:p>
            <a:pPr lvl="1"/>
            <a:r>
              <a:rPr lang="en-US" dirty="0"/>
              <a:t>The act of calibration can reveal problems with the data alongside problems with the model</a:t>
            </a:r>
          </a:p>
          <a:p>
            <a:r>
              <a:rPr lang="en-US" dirty="0"/>
              <a:t>A </a:t>
            </a:r>
            <a:r>
              <a:rPr lang="en-US" b="1" i="1" dirty="0"/>
              <a:t>weak </a:t>
            </a:r>
            <a:r>
              <a:rPr lang="en-US" dirty="0"/>
              <a:t>test of model quality</a:t>
            </a:r>
          </a:p>
          <a:p>
            <a:pPr lvl="1"/>
            <a:r>
              <a:rPr lang="en-US" dirty="0"/>
              <a:t>Must be done in conjunction with other model validation exercises (e.g., checking units, verifying dimensional consistency, checking structure with subject matter experts)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F6A03D-E74E-2545-A320-C38A8EAEB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536956"/>
            <a:ext cx="5239512" cy="823912"/>
          </a:xfrm>
        </p:spPr>
        <p:txBody>
          <a:bodyPr/>
          <a:lstStyle/>
          <a:p>
            <a:r>
              <a:rPr lang="en-US" dirty="0"/>
              <a:t>What model calibration </a:t>
            </a:r>
            <a:r>
              <a:rPr lang="en-US" i="1" dirty="0"/>
              <a:t>IS  NOT: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50953E-EAF1-BE7B-1D0A-5888B75B35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1360868"/>
            <a:ext cx="5239512" cy="440035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only </a:t>
            </a:r>
            <a:r>
              <a:rPr lang="en-US" dirty="0"/>
              <a:t>model validation exercise </a:t>
            </a:r>
          </a:p>
          <a:p>
            <a:pPr lvl="1"/>
            <a:r>
              <a:rPr lang="en-US" b="1" i="1" dirty="0"/>
              <a:t>A model that fits data well is not necessarily a valid model!!</a:t>
            </a:r>
          </a:p>
          <a:p>
            <a:r>
              <a:rPr lang="en-US" dirty="0"/>
              <a:t>A source of absolute truth </a:t>
            </a:r>
          </a:p>
          <a:p>
            <a:pPr lvl="1"/>
            <a:r>
              <a:rPr lang="en-US" dirty="0"/>
              <a:t>The data used in calibration carry multiple sources of uncertainty</a:t>
            </a:r>
          </a:p>
          <a:p>
            <a:pPr lvl="2"/>
            <a:r>
              <a:rPr lang="en-US" dirty="0"/>
              <a:t>Errors in data collection</a:t>
            </a:r>
          </a:p>
          <a:p>
            <a:pPr lvl="2"/>
            <a:r>
              <a:rPr lang="en-US" dirty="0"/>
              <a:t>Errors in data reporting</a:t>
            </a:r>
          </a:p>
          <a:p>
            <a:pPr lvl="2"/>
            <a:r>
              <a:rPr lang="en-US" dirty="0"/>
              <a:t>Bias in selection, use, and interpretation of data</a:t>
            </a:r>
          </a:p>
          <a:p>
            <a:pPr lvl="2"/>
            <a:r>
              <a:rPr lang="en-US" dirty="0"/>
              <a:t>Errors in model formulation</a:t>
            </a:r>
          </a:p>
          <a:p>
            <a:pPr lvl="2"/>
            <a:r>
              <a:rPr lang="en-US" dirty="0"/>
              <a:t>Random error </a:t>
            </a:r>
          </a:p>
        </p:txBody>
      </p:sp>
    </p:spTree>
    <p:extLst>
      <p:ext uri="{BB962C8B-B14F-4D97-AF65-F5344CB8AC3E}">
        <p14:creationId xmlns:p14="http://schemas.microsoft.com/office/powerpoint/2010/main" val="3808136408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3691</Words>
  <Application>Microsoft Office PowerPoint</Application>
  <PresentationFormat>Widescreen</PresentationFormat>
  <Paragraphs>353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Aptos</vt:lpstr>
      <vt:lpstr>Arial</vt:lpstr>
      <vt:lpstr>Cambria Math</vt:lpstr>
      <vt:lpstr>Neue Haas Grotesk Text Pro</vt:lpstr>
      <vt:lpstr>Open Sans</vt:lpstr>
      <vt:lpstr>PunchcardVTI</vt:lpstr>
      <vt:lpstr>System Dynamics Model Calibration in Vensim®</vt:lpstr>
      <vt:lpstr>Agenda</vt:lpstr>
      <vt:lpstr>Workshop Materials Attribution</vt:lpstr>
      <vt:lpstr>Calibration Theory</vt:lpstr>
      <vt:lpstr>What is model calibration in system dynamics?</vt:lpstr>
      <vt:lpstr>Calibration: Purpose</vt:lpstr>
      <vt:lpstr>Calibration: General Process</vt:lpstr>
      <vt:lpstr>Model calibration is one small part of a larger iterative process of model testing and validation</vt:lpstr>
      <vt:lpstr>PowerPoint Presentation</vt:lpstr>
      <vt:lpstr>Naïve Calibration</vt:lpstr>
      <vt:lpstr>Naïve Calibration</vt:lpstr>
      <vt:lpstr>Naïve Calibration</vt:lpstr>
      <vt:lpstr>Maximum Likelihood Estimation (MLE)</vt:lpstr>
      <vt:lpstr>Calculating Log-Likelihood Payoff with Gaussian Errors</vt:lpstr>
      <vt:lpstr>Calculating Log-Likelihood Payoff with Gaussian Errors</vt:lpstr>
      <vt:lpstr>Calculating Log-Likelihood Payoff with Gaussian Errors</vt:lpstr>
      <vt:lpstr>MLE Possible Error Distributions in Vensim ®</vt:lpstr>
      <vt:lpstr>MLE Possible Error Distributions in Vensim ®</vt:lpstr>
      <vt:lpstr>Methods for Determining Weights/Errors of Data Series</vt:lpstr>
      <vt:lpstr>In MLE, More Data is Better… Better Data is Also Better</vt:lpstr>
      <vt:lpstr>Summary: Model Calibration Steps</vt:lpstr>
      <vt:lpstr>Questions &amp; Break</vt:lpstr>
      <vt:lpstr>Vensim Setup &amp; Model Review</vt:lpstr>
      <vt:lpstr>Vensim® Setup </vt:lpstr>
      <vt:lpstr>Model Review</vt:lpstr>
      <vt:lpstr>Basic (Naïve) Calibrations</vt:lpstr>
      <vt:lpstr>Calibration in Vensim ®</vt:lpstr>
      <vt:lpstr>Calibration in Vensim ®</vt:lpstr>
      <vt:lpstr>Calibration in Vensim ®</vt:lpstr>
      <vt:lpstr>Calibration in Vensim ®</vt:lpstr>
      <vt:lpstr>Calibration in Vensim ®</vt:lpstr>
      <vt:lpstr>Calibration in Vensim ®</vt:lpstr>
      <vt:lpstr>Calibration in Vensim ®</vt:lpstr>
      <vt:lpstr>Calibration in Vensim ®</vt:lpstr>
      <vt:lpstr>Calibration in Vensim ®</vt:lpstr>
      <vt:lpstr>Weighted Calibration using Maximum Likelihood Estimation</vt:lpstr>
      <vt:lpstr>Update the payoff definition file</vt:lpstr>
      <vt:lpstr>Update the optimization control file</vt:lpstr>
      <vt:lpstr>Calibration in Vensim ®</vt:lpstr>
      <vt:lpstr>Weighted log-likelihood calibration results</vt:lpstr>
      <vt:lpstr>Optional: calibrate a model with a structure mismatch</vt:lpstr>
      <vt:lpstr>Break</vt:lpstr>
      <vt:lpstr>Quantifying Uncertainty Using Markov Chain Monte Carlo Simulation</vt:lpstr>
      <vt:lpstr>Quantifying Uncertainty: Generating Confidence Bounds</vt:lpstr>
      <vt:lpstr>Quantifying Uncertainty: Generating Confidence Bounds</vt:lpstr>
      <vt:lpstr>Quantifying Uncertainty: Generating Confidence Bounds</vt:lpstr>
      <vt:lpstr>MCMC Procedure</vt:lpstr>
      <vt:lpstr>MCMC Procedure</vt:lpstr>
      <vt:lpstr>MCMC Procedure</vt:lpstr>
      <vt:lpstr>MCMC Convergence Statistics</vt:lpstr>
      <vt:lpstr>MCMC in Vensim®</vt:lpstr>
      <vt:lpstr>Load previous calibration</vt:lpstr>
      <vt:lpstr>Update the payoff definition file</vt:lpstr>
      <vt:lpstr>Update the optimization control file</vt:lpstr>
      <vt:lpstr>MCMC in Vensim ®</vt:lpstr>
      <vt:lpstr>MCMC results</vt:lpstr>
      <vt:lpstr>Sensitivity Analysis Using MCMC Runs</vt:lpstr>
      <vt:lpstr>Set up sensitivity analysis using sample of 1000 MCMC runs</vt:lpstr>
      <vt:lpstr>Select which parameters to include in sensitivity analysis</vt:lpstr>
      <vt:lpstr>Sensitivity analysis</vt:lpstr>
      <vt:lpstr>Sensitivity analysis</vt:lpstr>
      <vt:lpstr>Wrap-Up</vt:lpstr>
      <vt:lpstr>PowerPoint Presentation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Dynamics Model Calibration in Vensim®</dc:title>
  <dc:creator>rachel thompson</dc:creator>
  <cp:lastModifiedBy>rachel thompson</cp:lastModifiedBy>
  <cp:revision>1</cp:revision>
  <dcterms:created xsi:type="dcterms:W3CDTF">2024-04-01T16:12:05Z</dcterms:created>
  <dcterms:modified xsi:type="dcterms:W3CDTF">2024-04-07T22:40:46Z</dcterms:modified>
</cp:coreProperties>
</file>